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5"/>
  </p:notesMasterIdLst>
  <p:sldIdLst>
    <p:sldId id="256" r:id="rId2"/>
    <p:sldId id="287" r:id="rId3"/>
    <p:sldId id="280" r:id="rId4"/>
    <p:sldId id="288" r:id="rId5"/>
    <p:sldId id="290" r:id="rId6"/>
    <p:sldId id="289" r:id="rId7"/>
    <p:sldId id="261" r:id="rId8"/>
    <p:sldId id="296" r:id="rId9"/>
    <p:sldId id="297" r:id="rId10"/>
    <p:sldId id="298" r:id="rId11"/>
    <p:sldId id="299" r:id="rId12"/>
    <p:sldId id="300" r:id="rId13"/>
    <p:sldId id="301" r:id="rId14"/>
    <p:sldId id="260" r:id="rId15"/>
    <p:sldId id="264" r:id="rId16"/>
    <p:sldId id="267" r:id="rId17"/>
    <p:sldId id="265" r:id="rId18"/>
    <p:sldId id="268" r:id="rId19"/>
    <p:sldId id="284" r:id="rId20"/>
    <p:sldId id="269" r:id="rId21"/>
    <p:sldId id="306" r:id="rId22"/>
    <p:sldId id="312" r:id="rId23"/>
    <p:sldId id="309" r:id="rId24"/>
    <p:sldId id="310" r:id="rId25"/>
    <p:sldId id="291" r:id="rId26"/>
    <p:sldId id="277" r:id="rId27"/>
    <p:sldId id="292" r:id="rId28"/>
    <p:sldId id="293" r:id="rId29"/>
    <p:sldId id="294" r:id="rId30"/>
    <p:sldId id="313" r:id="rId31"/>
    <p:sldId id="295" r:id="rId32"/>
    <p:sldId id="303" r:id="rId33"/>
    <p:sldId id="279" r:id="rId3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C0000"/>
    <a:srgbClr val="880000"/>
    <a:srgbClr val="0D8697"/>
    <a:srgbClr val="C6247A"/>
    <a:srgbClr val="C52378"/>
    <a:srgbClr val="98124D"/>
    <a:srgbClr val="853E5B"/>
    <a:srgbClr val="F94900"/>
    <a:srgbClr val="613125"/>
    <a:srgbClr val="AC187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 horzBarState="maximized">
    <p:restoredLeft sz="18025" autoAdjust="0"/>
    <p:restoredTop sz="79275" autoAdjust="0"/>
  </p:normalViewPr>
  <p:slideViewPr>
    <p:cSldViewPr snapToGrid="0">
      <p:cViewPr varScale="1">
        <p:scale>
          <a:sx n="88" d="100"/>
          <a:sy n="88" d="100"/>
        </p:scale>
        <p:origin x="749" y="28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C9EFA7-3E0F-411D-9545-80AAF023F638}" type="datetimeFigureOut">
              <a:rPr lang="ru-RU" smtClean="0"/>
              <a:pPr/>
              <a:t>09.02.2025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33587F3-80BC-4591-AD5E-03F210E62654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3587F3-80BC-4591-AD5E-03F210E62654}" type="slidenum">
              <a:rPr lang="ru-RU" smtClean="0"/>
              <a:pPr/>
              <a:t>25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3587F3-80BC-4591-AD5E-03F210E62654}" type="slidenum">
              <a:rPr lang="ru-RU" smtClean="0"/>
              <a:pPr/>
              <a:t>27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3587F3-80BC-4591-AD5E-03F210E62654}" type="slidenum">
              <a:rPr lang="ru-RU" smtClean="0"/>
              <a:pPr/>
              <a:t>28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3587F3-80BC-4591-AD5E-03F210E62654}" type="slidenum">
              <a:rPr lang="ru-RU" smtClean="0"/>
              <a:pPr/>
              <a:t>29</a:t>
            </a:fld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3587F3-80BC-4591-AD5E-03F210E62654}" type="slidenum">
              <a:rPr lang="ru-RU" smtClean="0"/>
              <a:pPr/>
              <a:t>31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pPr/>
              <a:t>09.02.2025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95389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pPr/>
              <a:t>09.02.2025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772015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pPr/>
              <a:t>09.02.2025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193147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pPr/>
              <a:t>09.02.2025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619137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pPr/>
              <a:t>09.02.2025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19446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pPr/>
              <a:t>09.02.2025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870402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pPr/>
              <a:t>09.02.2025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098864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pPr/>
              <a:t>09.02.2025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302645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pPr/>
              <a:t>09.02.2025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143964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pPr/>
              <a:t>09.02.2025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267339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pPr/>
              <a:t>09.02.2025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744860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89A218-1BD9-44B7-AD25-60C2204205A7}" type="datetimeFigureOut">
              <a:rPr lang="ru-RU" smtClean="0"/>
              <a:pPr/>
              <a:t>09.02.2025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461779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Relationship Id="rId6" Type="http://schemas.openxmlformats.org/officeDocument/2006/relationships/hyperlink" Target="https://ru.wikipedia.org/wiki/112-%D1%8F_%D0%91%D0%B0%D1%88%D0%BA%D0%B8%D1%80%D1%81%D0%BA%D0%B0%D1%8F_%D0%BA%D0%B0%D0%B2%D0%B0%D0%BB%D0%B5%D1%80%D0%B8%D0%B9%D1%81%D0%BA%D0%B0%D1%8F_%D0%B4%D0%B8%D0%B2%D0%B8%D0%B7%D0%B8%D1%8F" TargetMode="External"/><Relationship Id="rId5" Type="http://schemas.openxmlformats.org/officeDocument/2006/relationships/hyperlink" Target="https://ru.wikipedia.org/wiki/%D0%A6%D0%B5%D0%BD%D1%82%D1%80%D0%B0%D0%BB%D1%8C%D0%BD%D1%8B%D0%B9_%D1%84%D1%80%D0%BE%D0%BD%D1%82" TargetMode="External"/><Relationship Id="rId4" Type="http://schemas.openxmlformats.org/officeDocument/2006/relationships/hyperlink" Target="https://ru.wikipedia.org/wiki/%D0%9A%D1%80%D0%B0%D1%81%D0%BD%D0%BE%D0%B0%D1%80%D0%BC%D0%B5%D0%B5%D1%86" TargetMode="Externa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7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Relationship Id="rId6" Type="http://schemas.openxmlformats.org/officeDocument/2006/relationships/hyperlink" Target="https://ru.wikipedia.org/wiki/%D0%9C%D0%B5%D0%B4%D0%B0%D0%BB%D1%8C_%C2%AB%D0%97%D0%BE%D0%BB%D0%BE%D1%82%D0%B0%D1%8F_%D0%97%D0%B2%D0%B5%D0%B7%D0%B4%D0%B0%C2%BB_(%D0%A1%D0%A1%D0%A1%D0%A0)" TargetMode="External"/><Relationship Id="rId5" Type="http://schemas.openxmlformats.org/officeDocument/2006/relationships/hyperlink" Target="https://ru.wikipedia.org/wiki/%D0%93%D0%B5%D1%80%D0%BE%D0%B9_%D0%A1%D0%BE%D0%B2%D0%B5%D1%82%D1%81%D0%BA%D0%BE%D0%B3%D0%BE_%D0%A1%D0%BE%D1%8E%D0%B7%D0%B0" TargetMode="External"/><Relationship Id="rId4" Type="http://schemas.openxmlformats.org/officeDocument/2006/relationships/hyperlink" Target="https://ru.wikipedia.org/wiki/%D0%92%D0%B5%D1%80%D1%85%D0%BE%D0%B2%D0%BD%D1%8B%D0%B9_%D0%A1%D0%BE%D0%B2%D0%B5%D1%82_%D0%A1%D0%A1%D0%A1%D0%A0" TargetMode="Externa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1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7.jpeg"/><Relationship Id="rId4" Type="http://schemas.openxmlformats.org/officeDocument/2006/relationships/image" Target="../media/image16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2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5.jpeg"/><Relationship Id="rId4" Type="http://schemas.openxmlformats.org/officeDocument/2006/relationships/image" Target="../media/image2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7.jpg"/><Relationship Id="rId5" Type="http://schemas.openxmlformats.org/officeDocument/2006/relationships/image" Target="../media/image26.jpg"/><Relationship Id="rId4" Type="http://schemas.openxmlformats.org/officeDocument/2006/relationships/image" Target="../media/image16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3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0.jpeg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957392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1204956" y="1051664"/>
            <a:ext cx="746355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en-US" sz="40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885742" y="3730924"/>
            <a:ext cx="630728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endParaRPr lang="ru-RU" sz="2400" dirty="0"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4097" name="Rectangle 1"/>
          <p:cNvSpPr>
            <a:spLocks noChangeArrowheads="1"/>
          </p:cNvSpPr>
          <p:nvPr/>
        </p:nvSpPr>
        <p:spPr bwMode="auto">
          <a:xfrm>
            <a:off x="979714" y="4081350"/>
            <a:ext cx="6629400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b="1" i="1" dirty="0" smtClean="0">
              <a:latin typeface="Constantia"/>
            </a:endParaRPr>
          </a:p>
          <a:p>
            <a:endParaRPr lang="ru-RU" b="1" i="1" dirty="0">
              <a:latin typeface="Constantia"/>
            </a:endParaRPr>
          </a:p>
          <a:p>
            <a:r>
              <a:rPr lang="ru-RU" b="1" i="1" dirty="0" err="1" smtClean="0">
                <a:latin typeface="Constantia"/>
              </a:rPr>
              <a:t>Кечйинарг</a:t>
            </a:r>
            <a:r>
              <a:rPr lang="ru-RU" b="1" i="1" dirty="0">
                <a:latin typeface="Constantia"/>
              </a:rPr>
              <a:t>: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хьалхара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квалификационни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категорин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лакхара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кхиорхо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1524000" y="1051664"/>
            <a:ext cx="6669024" cy="3445183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Проектан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презентаци</a:t>
            </a:r>
            <a:r>
              <a:rPr lang="ru-RU" dirty="0"/>
              <a:t/>
            </a:r>
            <a:br>
              <a:rPr lang="ru-RU" dirty="0"/>
            </a:br>
            <a:r>
              <a:rPr lang="ru-RU" sz="27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27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Даймехкан</a:t>
            </a:r>
            <a:r>
              <a:rPr lang="ru-RU" sz="27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7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Турпалхо</a:t>
            </a:r>
            <a:r>
              <a:rPr lang="ru-RU" sz="27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7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тхан</a:t>
            </a:r>
            <a:r>
              <a:rPr lang="ru-RU" sz="27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иэсехь</a:t>
            </a:r>
            <a:r>
              <a:rPr lang="ru-RU" sz="2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гуттар</a:t>
            </a:r>
            <a:r>
              <a:rPr lang="ru-RU" sz="2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а </a:t>
            </a:r>
            <a:r>
              <a:rPr lang="ru-RU" sz="2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вуьсу</a:t>
            </a:r>
            <a:r>
              <a:rPr lang="ru-RU" sz="2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хьо</a:t>
            </a:r>
            <a:r>
              <a:rPr lang="ru-RU" sz="2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7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ваха</a:t>
            </a:r>
            <a:r>
              <a:rPr lang="ru-RU" sz="27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!»</a:t>
            </a:r>
            <a:r>
              <a:rPr lang="ru-RU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СОВЕТСКИ СОЮЗАН ТУРПАЛХОЧУННА</a:t>
            </a:r>
            <a:r>
              <a:rPr lang="ru-RU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ДАЧИЕВ ЧАПИН ХАНСУЛТАННА</a:t>
            </a:r>
            <a:r>
              <a:rPr lang="ru-RU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ЛЕРИНА</a:t>
            </a:r>
            <a:r>
              <a:rPr lang="ru-RU" dirty="0"/>
              <a:t/>
            </a:r>
            <a:br>
              <a:rPr lang="ru-RU" dirty="0"/>
            </a:b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52666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8377" y="0"/>
            <a:ext cx="913994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1506583" y="771111"/>
            <a:ext cx="6583679" cy="13973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70510" marR="43180" indent="-6350" algn="just">
              <a:lnSpc>
                <a:spcPct val="150000"/>
              </a:lnSpc>
              <a:spcAft>
                <a:spcPts val="0"/>
              </a:spcAft>
            </a:pPr>
            <a:r>
              <a:rPr lang="ru-RU" sz="28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Жам1 </a:t>
            </a:r>
            <a:r>
              <a:rPr lang="ru-RU" sz="28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даран</a:t>
            </a:r>
            <a:r>
              <a:rPr lang="ru-RU" sz="28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8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мур</a:t>
            </a:r>
            <a:r>
              <a:rPr lang="ru-RU" sz="28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:</a:t>
            </a:r>
            <a:endParaRPr lang="ru-RU" sz="2800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fontAlgn="base">
              <a:lnSpc>
                <a:spcPct val="107000"/>
              </a:lnSpc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 pitchFamily="34" charset="0"/>
              <a:buChar char="•"/>
            </a:pPr>
            <a:r>
              <a:rPr lang="ru-RU" sz="2000" dirty="0"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Д1абаьхьначу </a:t>
            </a:r>
            <a:r>
              <a:rPr lang="ru-RU" sz="2000" dirty="0" err="1"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белхан</a:t>
            </a:r>
            <a:r>
              <a:rPr lang="ru-RU" sz="2000" dirty="0"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хиламан</a:t>
            </a:r>
            <a:r>
              <a:rPr lang="ru-RU" sz="2000" dirty="0"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жам1,анализ.</a:t>
            </a:r>
          </a:p>
          <a:p>
            <a:pPr marL="342900" lvl="0" indent="-342900" fontAlgn="base">
              <a:lnSpc>
                <a:spcPct val="107000"/>
              </a:lnSpc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 pitchFamily="34" charset="0"/>
              <a:buChar char="•"/>
            </a:pPr>
            <a:r>
              <a:rPr lang="ru-RU" sz="2000" dirty="0" err="1"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Хьехархойн</a:t>
            </a:r>
            <a:r>
              <a:rPr lang="ru-RU" sz="2000" dirty="0"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2000" dirty="0" err="1"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зеделларг</a:t>
            </a:r>
            <a:r>
              <a:rPr lang="ru-RU" sz="2000" dirty="0"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даржор</a:t>
            </a:r>
            <a:r>
              <a:rPr lang="ru-RU" sz="2000" dirty="0"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000" u="none" strike="noStrike" dirty="0">
              <a:effectLst/>
              <a:uFill>
                <a:solidFill>
                  <a:srgbClr val="000000"/>
                </a:solidFill>
              </a:u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506583" y="2582358"/>
            <a:ext cx="6662057" cy="16342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70510" marR="43180" indent="-6350" algn="just">
              <a:lnSpc>
                <a:spcPct val="150000"/>
              </a:lnSpc>
              <a:spcAft>
                <a:spcPts val="0"/>
              </a:spcAft>
            </a:pPr>
            <a:r>
              <a:rPr lang="ru-RU" sz="24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b="1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Проектан</a:t>
            </a:r>
            <a:r>
              <a:rPr lang="ru-RU" sz="24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г1ирс</a:t>
            </a:r>
            <a:endParaRPr lang="ru-RU" sz="2400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fontAlgn="base">
              <a:lnSpc>
                <a:spcPct val="107000"/>
              </a:lnSpc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 pitchFamily="34" charset="0"/>
              <a:buChar char="•"/>
            </a:pPr>
            <a:r>
              <a:rPr lang="ru-RU" sz="2000" dirty="0" err="1"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Проектан</a:t>
            </a:r>
            <a:r>
              <a:rPr lang="ru-RU" sz="2000" dirty="0"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презентаци</a:t>
            </a:r>
            <a:r>
              <a:rPr lang="ru-RU" sz="2000" dirty="0"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«</a:t>
            </a:r>
            <a:r>
              <a:rPr lang="ru-RU" sz="2000" dirty="0" err="1"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Даймехкан-Турпалхо</a:t>
            </a:r>
            <a:r>
              <a:rPr lang="ru-RU" sz="2000" dirty="0"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тхан</a:t>
            </a:r>
            <a:r>
              <a:rPr lang="ru-RU" sz="2000" dirty="0"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иэсехь</a:t>
            </a:r>
            <a:r>
              <a:rPr lang="ru-RU" sz="2000" dirty="0"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гуттар</a:t>
            </a:r>
            <a:r>
              <a:rPr lang="ru-RU" sz="2000" dirty="0"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а </a:t>
            </a:r>
            <a:r>
              <a:rPr lang="ru-RU" sz="2000" dirty="0" err="1"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вуьсу</a:t>
            </a:r>
            <a:r>
              <a:rPr lang="ru-RU" sz="2000" dirty="0"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хьо</a:t>
            </a:r>
            <a:r>
              <a:rPr lang="ru-RU" sz="2000" dirty="0"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ваха</a:t>
            </a:r>
            <a:r>
              <a:rPr lang="ru-RU" sz="2000" dirty="0"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», </a:t>
            </a:r>
            <a:r>
              <a:rPr lang="ru-RU" sz="2000" dirty="0" err="1"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зеделларг</a:t>
            </a:r>
            <a:r>
              <a:rPr lang="ru-RU" sz="2000" dirty="0"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даржор</a:t>
            </a:r>
            <a:r>
              <a:rPr lang="ru-RU" sz="2000" dirty="0"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а, </a:t>
            </a:r>
            <a:r>
              <a:rPr lang="ru-RU" sz="2000" dirty="0" err="1"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проектан</a:t>
            </a:r>
            <a:r>
              <a:rPr lang="ru-RU" sz="2000" dirty="0"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хиламан</a:t>
            </a:r>
            <a:r>
              <a:rPr lang="ru-RU" sz="2000" dirty="0"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сайте </a:t>
            </a:r>
            <a:r>
              <a:rPr lang="ru-RU" sz="2000" b="1" dirty="0"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ДОУ.</a:t>
            </a:r>
            <a:endParaRPr lang="ru-RU" sz="2000" b="1" u="none" strike="noStrike" dirty="0">
              <a:effectLst/>
              <a:uFill>
                <a:solidFill>
                  <a:srgbClr val="000000"/>
                </a:solidFill>
              </a:u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960539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0" y="0"/>
            <a:ext cx="913994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1436915" y="1046801"/>
            <a:ext cx="6905897" cy="46997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0215">
              <a:lnSpc>
                <a:spcPct val="150000"/>
              </a:lnSpc>
              <a:spcAft>
                <a:spcPts val="0"/>
              </a:spcAft>
            </a:pPr>
            <a:r>
              <a:rPr lang="ru-RU" sz="28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Хила мега </a:t>
            </a:r>
            <a:r>
              <a:rPr lang="ru-RU" sz="28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хилам</a:t>
            </a:r>
            <a:r>
              <a:rPr lang="ru-RU" sz="28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ru-RU" sz="28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marR="36195" lvl="0" indent="-342900" algn="just" fontAlgn="base">
              <a:lnSpc>
                <a:spcPct val="110000"/>
              </a:lnSpc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 pitchFamily="34" charset="0"/>
              <a:buChar char="•"/>
            </a:pPr>
            <a:r>
              <a:rPr lang="ru-RU" dirty="0" err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</a:rPr>
              <a:t>Даймехкан</a:t>
            </a:r>
            <a:r>
              <a:rPr lang="ru-RU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</a:rPr>
              <a:t>турпалхойх</a:t>
            </a:r>
            <a:r>
              <a:rPr lang="ru-RU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</a:rPr>
              <a:t> долу </a:t>
            </a:r>
            <a:r>
              <a:rPr lang="ru-RU" dirty="0" err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</a:rPr>
              <a:t>берийн</a:t>
            </a:r>
            <a:r>
              <a:rPr lang="ru-RU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</a:rPr>
              <a:t>хаар</a:t>
            </a:r>
            <a:r>
              <a:rPr lang="ru-RU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</a:rPr>
              <a:t>шордар</a:t>
            </a:r>
            <a:r>
              <a:rPr lang="ru-RU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ru-RU" sz="1600" dirty="0">
              <a:solidFill>
                <a:srgbClr val="000000"/>
              </a:solidFill>
              <a:uFill>
                <a:solidFill>
                  <a:srgbClr val="000000"/>
                </a:solidFill>
              </a:u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marR="36195" lvl="0" indent="-342900" algn="just" fontAlgn="base">
              <a:lnSpc>
                <a:spcPct val="110000"/>
              </a:lnSpc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 pitchFamily="34" charset="0"/>
              <a:buChar char="•"/>
            </a:pPr>
            <a:r>
              <a:rPr lang="ru-RU" dirty="0" err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</a:rPr>
              <a:t>Берийн</a:t>
            </a:r>
            <a:r>
              <a:rPr lang="ru-RU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</a:rPr>
              <a:t>  </a:t>
            </a:r>
            <a:r>
              <a:rPr lang="ru-RU" dirty="0" err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</a:rPr>
              <a:t>къамелан</a:t>
            </a:r>
            <a:r>
              <a:rPr lang="ru-RU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</a:rPr>
              <a:t>дешбахам:Даймохк,турпалхо,сурхо,кемахо</a:t>
            </a:r>
            <a:r>
              <a:rPr lang="ru-RU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ru-RU" dirty="0" err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</a:rPr>
              <a:t>танкахо</a:t>
            </a:r>
            <a:r>
              <a:rPr lang="ru-RU" dirty="0" smtClean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ru-RU" dirty="0" err="1" smtClean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</a:rPr>
              <a:t>эскар</a:t>
            </a:r>
            <a:r>
              <a:rPr lang="ru-RU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ru-RU" dirty="0" err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</a:rPr>
              <a:t>мохкларбархо</a:t>
            </a:r>
            <a:r>
              <a:rPr lang="ru-RU" dirty="0" smtClean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ru-RU" dirty="0" err="1" smtClean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</a:rPr>
              <a:t>иэсчурт</a:t>
            </a:r>
            <a:r>
              <a:rPr lang="ru-RU" dirty="0" smtClean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</a:rPr>
              <a:t>, х1олам</a:t>
            </a:r>
            <a:r>
              <a:rPr lang="ru-RU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ru-RU" sz="1600" dirty="0">
              <a:solidFill>
                <a:srgbClr val="000000"/>
              </a:solidFill>
              <a:uFill>
                <a:solidFill>
                  <a:srgbClr val="000000"/>
                </a:solidFill>
              </a:u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marR="36195" lvl="0" indent="-342900" algn="just" fontAlgn="base">
              <a:lnSpc>
                <a:spcPct val="110000"/>
              </a:lnSpc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 pitchFamily="34" charset="0"/>
              <a:buChar char="•"/>
            </a:pPr>
            <a:r>
              <a:rPr lang="ru-RU" dirty="0" err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</a:rPr>
              <a:t>Сийлахь</a:t>
            </a:r>
            <a:r>
              <a:rPr lang="ru-RU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</a:rPr>
              <a:t>Боккхачу</a:t>
            </a:r>
            <a:r>
              <a:rPr lang="ru-RU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</a:rPr>
              <a:t>Даймехкан</a:t>
            </a:r>
            <a:r>
              <a:rPr lang="ru-RU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</a:rPr>
              <a:t> Т1еман </a:t>
            </a:r>
            <a:r>
              <a:rPr lang="ru-RU" dirty="0" err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</a:rPr>
              <a:t>ветеранашка</a:t>
            </a:r>
            <a:r>
              <a:rPr lang="ru-RU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</a:rPr>
              <a:t>безам-марзо,лерам</a:t>
            </a:r>
            <a:r>
              <a:rPr lang="ru-RU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</a:rPr>
              <a:t>кхиор</a:t>
            </a:r>
            <a:r>
              <a:rPr lang="ru-RU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ru-RU" sz="1600" dirty="0">
              <a:solidFill>
                <a:srgbClr val="000000"/>
              </a:solidFill>
              <a:uFill>
                <a:solidFill>
                  <a:srgbClr val="000000"/>
                </a:solidFill>
              </a:u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marR="36195" lvl="0" indent="-342900" algn="just" fontAlgn="base">
              <a:lnSpc>
                <a:spcPct val="110000"/>
              </a:lnSpc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 pitchFamily="34" charset="0"/>
              <a:buChar char="•"/>
            </a:pPr>
            <a:r>
              <a:rPr lang="ru-RU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</a:rPr>
              <a:t>«Мила </a:t>
            </a:r>
            <a:r>
              <a:rPr lang="ru-RU" dirty="0" err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</a:rPr>
              <a:t>ву</a:t>
            </a:r>
            <a:r>
              <a:rPr lang="ru-RU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 err="1" smtClean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</a:rPr>
              <a:t>Даймехкан</a:t>
            </a:r>
            <a:r>
              <a:rPr lang="ru-RU" dirty="0" smtClean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 err="1" smtClean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</a:rPr>
              <a:t>Турпалхо</a:t>
            </a:r>
            <a:r>
              <a:rPr lang="ru-RU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</a:rPr>
              <a:t>?»- </a:t>
            </a:r>
            <a:r>
              <a:rPr lang="ru-RU" dirty="0" err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</a:rPr>
              <a:t>боху</a:t>
            </a:r>
            <a:r>
              <a:rPr lang="ru-RU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</a:rPr>
              <a:t>кхетам</a:t>
            </a:r>
            <a:r>
              <a:rPr lang="ru-RU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</a:rPr>
              <a:t>кхиор</a:t>
            </a:r>
            <a:r>
              <a:rPr lang="ru-RU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ru-RU" sz="1600" dirty="0">
              <a:solidFill>
                <a:srgbClr val="000000"/>
              </a:solidFill>
              <a:uFill>
                <a:solidFill>
                  <a:srgbClr val="000000"/>
                </a:solidFill>
              </a:u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marR="36195" lvl="0" indent="-342900" algn="just" fontAlgn="base">
              <a:lnSpc>
                <a:spcPct val="110000"/>
              </a:lnSpc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 pitchFamily="34" charset="0"/>
              <a:buChar char="•"/>
            </a:pPr>
            <a:r>
              <a:rPr lang="ru-RU" dirty="0" err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</a:rPr>
              <a:t>Берийн</a:t>
            </a:r>
            <a:r>
              <a:rPr lang="ru-RU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</a:rPr>
              <a:t>къамелан</a:t>
            </a:r>
            <a:r>
              <a:rPr lang="ru-RU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</a:rPr>
              <a:t> дешбахам;т1амах </a:t>
            </a:r>
            <a:r>
              <a:rPr lang="ru-RU" dirty="0" err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</a:rPr>
              <a:t>лаьцна</a:t>
            </a:r>
            <a:r>
              <a:rPr lang="ru-RU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</a:rPr>
              <a:t>диалог,иллеш,эшарш</a:t>
            </a:r>
            <a:r>
              <a:rPr lang="ru-RU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</a:rPr>
              <a:t>лекхар</a:t>
            </a:r>
            <a:r>
              <a:rPr lang="ru-RU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ru-RU" dirty="0" err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</a:rPr>
              <a:t>суьрташ</a:t>
            </a:r>
            <a:r>
              <a:rPr lang="ru-RU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</a:rPr>
              <a:t>дахкар</a:t>
            </a:r>
            <a:r>
              <a:rPr lang="ru-RU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ru-RU" sz="1600" dirty="0">
              <a:solidFill>
                <a:srgbClr val="000000"/>
              </a:solidFill>
              <a:uFill>
                <a:solidFill>
                  <a:srgbClr val="000000"/>
                </a:solidFill>
              </a:u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marR="36195" lvl="0" indent="-342900" algn="just" fontAlgn="base">
              <a:lnSpc>
                <a:spcPct val="110000"/>
              </a:lnSpc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 pitchFamily="34" charset="0"/>
              <a:buChar char="•"/>
            </a:pPr>
            <a:r>
              <a:rPr lang="ru-RU" dirty="0" err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</a:rPr>
              <a:t>Доьзалехь</a:t>
            </a:r>
            <a:r>
              <a:rPr lang="ru-RU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</a:rPr>
              <a:t>бераш</a:t>
            </a:r>
            <a:r>
              <a:rPr lang="ru-RU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</a:rPr>
              <a:t> патриотически </a:t>
            </a:r>
            <a:r>
              <a:rPr lang="ru-RU" dirty="0" err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</a:rPr>
              <a:t>кхетош-кхиор</a:t>
            </a:r>
            <a:r>
              <a:rPr lang="ru-RU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</a:rPr>
              <a:t> дай-</a:t>
            </a:r>
            <a:r>
              <a:rPr lang="ru-RU" dirty="0" err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</a:rPr>
              <a:t>наной</a:t>
            </a:r>
            <a:r>
              <a:rPr lang="ru-RU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</a:rPr>
              <a:t>декхар</a:t>
            </a:r>
            <a:r>
              <a:rPr lang="ru-RU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</a:rPr>
              <a:t>хилар</a:t>
            </a:r>
            <a:r>
              <a:rPr lang="ru-RU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ru-RU" sz="1600" dirty="0">
              <a:solidFill>
                <a:srgbClr val="000000"/>
              </a:solidFill>
              <a:uFill>
                <a:solidFill>
                  <a:srgbClr val="000000"/>
                </a:solidFill>
              </a:u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marR="36195" lvl="0" indent="-342900" algn="just" fontAlgn="base">
              <a:lnSpc>
                <a:spcPct val="110000"/>
              </a:lnSpc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 pitchFamily="34" charset="0"/>
              <a:buChar char="•"/>
            </a:pPr>
            <a:r>
              <a:rPr lang="ru-RU" dirty="0" err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</a:rPr>
              <a:t>Воккханиг</a:t>
            </a:r>
            <a:r>
              <a:rPr lang="ru-RU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</a:rPr>
              <a:t>ларар</a:t>
            </a:r>
            <a:r>
              <a:rPr lang="ru-RU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</a:rPr>
              <a:t> болу </a:t>
            </a:r>
            <a:r>
              <a:rPr lang="ru-RU" dirty="0" err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</a:rPr>
              <a:t>берийн</a:t>
            </a:r>
            <a:r>
              <a:rPr lang="ru-RU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</a:rPr>
              <a:t>кхетам</a:t>
            </a:r>
            <a:r>
              <a:rPr lang="ru-RU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 err="1" smtClean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</a:rPr>
              <a:t>кхиор</a:t>
            </a:r>
            <a:r>
              <a:rPr lang="ru-RU" dirty="0" smtClean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ru-RU" sz="1600" dirty="0">
              <a:solidFill>
                <a:srgbClr val="000000"/>
              </a:solidFill>
              <a:uFill>
                <a:solidFill>
                  <a:srgbClr val="000000"/>
                </a:solidFill>
              </a:u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marR="36195" lvl="0" indent="-342900" algn="just" fontAlgn="base">
              <a:lnSpc>
                <a:spcPct val="110000"/>
              </a:lnSpc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 pitchFamily="34" charset="0"/>
              <a:buChar char="•"/>
            </a:pPr>
            <a:r>
              <a:rPr lang="ru-RU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</a:rPr>
              <a:t>«</a:t>
            </a:r>
            <a:r>
              <a:rPr lang="ru-RU" dirty="0" err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</a:rPr>
              <a:t>Вайна</a:t>
            </a:r>
            <a:r>
              <a:rPr lang="ru-RU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</a:rPr>
              <a:t>машар</a:t>
            </a:r>
            <a:r>
              <a:rPr lang="ru-RU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</a:rPr>
              <a:t>беза</a:t>
            </a:r>
            <a:r>
              <a:rPr lang="ru-RU" dirty="0" smtClean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ru-RU" dirty="0" err="1" smtClean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</a:rPr>
              <a:t>вайна</a:t>
            </a:r>
            <a:r>
              <a:rPr lang="ru-RU" dirty="0" smtClean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</a:rPr>
              <a:t>т1ом </a:t>
            </a:r>
            <a:r>
              <a:rPr lang="ru-RU" dirty="0" err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</a:rPr>
              <a:t>ца</a:t>
            </a:r>
            <a:r>
              <a:rPr lang="ru-RU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</a:rPr>
              <a:t>беза</a:t>
            </a:r>
            <a:r>
              <a:rPr lang="ru-RU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</a:rPr>
              <a:t>»-</a:t>
            </a:r>
            <a:r>
              <a:rPr lang="ru-RU" dirty="0" err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</a:rPr>
              <a:t>боху</a:t>
            </a:r>
            <a:r>
              <a:rPr lang="ru-RU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</a:rPr>
              <a:t>ойла</a:t>
            </a:r>
            <a:r>
              <a:rPr lang="ru-RU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</a:rPr>
              <a:t>берийн</a:t>
            </a:r>
            <a:r>
              <a:rPr lang="ru-RU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</a:rPr>
              <a:t>кхиор</a:t>
            </a:r>
            <a:r>
              <a:rPr lang="ru-RU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ru-RU" sz="1600" u="none" strike="noStrike" dirty="0">
              <a:solidFill>
                <a:srgbClr val="000000"/>
              </a:solidFill>
              <a:effectLst/>
              <a:uFill>
                <a:solidFill>
                  <a:srgbClr val="000000"/>
                </a:solidFill>
              </a:u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372690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0" y="0"/>
            <a:ext cx="913994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1280161" y="582503"/>
            <a:ext cx="7123611" cy="55215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350" marR="43180" indent="-6350" algn="ctr">
              <a:lnSpc>
                <a:spcPct val="150000"/>
              </a:lnSpc>
              <a:spcAft>
                <a:spcPts val="0"/>
              </a:spcAft>
            </a:pPr>
            <a:r>
              <a:rPr lang="ru-RU" sz="24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Балха</a:t>
            </a:r>
            <a:r>
              <a:rPr lang="ru-RU" sz="24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т1ехь  бес-</a:t>
            </a:r>
            <a:r>
              <a:rPr lang="ru-RU" sz="24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бесара</a:t>
            </a:r>
            <a:r>
              <a:rPr lang="ru-RU" sz="24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метод, </a:t>
            </a:r>
            <a:r>
              <a:rPr lang="ru-RU" sz="24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кеп</a:t>
            </a:r>
            <a:r>
              <a:rPr lang="ru-RU" sz="24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лелойаккхар</a:t>
            </a:r>
            <a:endParaRPr lang="ru-RU" sz="2400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6350" marR="43180" indent="-6350" algn="just">
              <a:lnSpc>
                <a:spcPct val="110000"/>
              </a:lnSpc>
              <a:spcAft>
                <a:spcPts val="0"/>
              </a:spcAft>
            </a:pP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     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Проектан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декхар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кхочушхилийта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хьехархоша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бес-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бесара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белхаш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бан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сацам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бина.Тайп-тайпанчу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ловзарш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а</a:t>
            </a: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ru-RU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ловзарийн</a:t>
            </a: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хьелаш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а парг1ат </a:t>
            </a:r>
            <a:r>
              <a:rPr lang="ru-RU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болх</a:t>
            </a: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кхолларан</a:t>
            </a: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х1онгуоно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накъосталла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дина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болх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д1абахьа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оьшу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сурт</a:t>
            </a: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х1отто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Бераша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жигара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бечу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белхан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оьвсаралла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лакхайаккхаро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берийн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кхетам-кхиабо</a:t>
            </a: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r>
              <a:rPr lang="ru-RU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Хьалха</a:t>
            </a: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х1оьттинчу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хьоло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«патриотически дар</a:t>
            </a: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» т1ехь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нийса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сацам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бо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Масала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«Со –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взводан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буьйранча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ву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», «Ас т1аккха х1ун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дийр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дара</a:t>
            </a: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?». Проект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кхочушйарехь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бес-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бесара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методаш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йалош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бераш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кхетош-кхиадо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;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лехамийн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(</a:t>
            </a:r>
            <a:r>
              <a:rPr lang="ru-RU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лехамийн</a:t>
            </a: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башха</a:t>
            </a: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кехат</a:t>
            </a: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ru-RU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басарш</a:t>
            </a: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) практически, </a:t>
            </a:r>
            <a:r>
              <a:rPr lang="ru-RU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болх</a:t>
            </a: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кхолларан</a:t>
            </a: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(</a:t>
            </a:r>
            <a:r>
              <a:rPr lang="ru-RU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болх</a:t>
            </a: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кхолларан</a:t>
            </a: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т1едиллар</a:t>
            </a: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).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К</a:t>
            </a:r>
            <a:r>
              <a:rPr lang="ru-RU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хочушбечу</a:t>
            </a: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балха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йукъахь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билгалдан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йиш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йу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: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куьгийн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п1елгашци долу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ловзарш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берашна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лерина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йолу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исбаьхьаллин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литература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йешар</a:t>
            </a: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ru-RU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шайна</a:t>
            </a: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хезнарг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схьадийца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1амор, </a:t>
            </a:r>
            <a:r>
              <a:rPr lang="ru-RU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зурман-мукъаман</a:t>
            </a: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боламан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тидам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а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беш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ru-RU" sz="1600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6350" marR="43180" indent="-6350" algn="just">
              <a:lnSpc>
                <a:spcPct val="110000"/>
              </a:lnSpc>
              <a:spcAft>
                <a:spcPts val="0"/>
              </a:spcAft>
            </a:pP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 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Берийн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дайша</a:t>
            </a: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ru-RU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наноша</a:t>
            </a: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г1о-накъосталла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деш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д1абаьхьна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проектан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белхаш</a:t>
            </a: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r>
              <a:rPr lang="ru-RU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Цаьрца</a:t>
            </a: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йинчу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анкетированин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1алашо </a:t>
            </a:r>
            <a:r>
              <a:rPr lang="ru-RU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йу</a:t>
            </a: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доьзалехь</a:t>
            </a: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бераш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патриотически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кхетош-кхиорехь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д1ахьуш болу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болх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тидаме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лацар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  </a:t>
            </a:r>
            <a:endParaRPr lang="ru-RU" sz="16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625192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0" y="0"/>
            <a:ext cx="913994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1750423" y="1280025"/>
            <a:ext cx="6426925" cy="21646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350" marR="43180" indent="-6350" algn="just">
              <a:lnSpc>
                <a:spcPts val="1575"/>
              </a:lnSpc>
              <a:spcAft>
                <a:spcPts val="0"/>
              </a:spcAft>
            </a:pPr>
            <a:r>
              <a:rPr lang="ru-RU" sz="2800" b="1" dirty="0">
                <a:solidFill>
                  <a:srgbClr val="181818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Рог1ера </a:t>
            </a:r>
            <a:r>
              <a:rPr lang="ru-RU" sz="2800" b="1" dirty="0" err="1">
                <a:solidFill>
                  <a:srgbClr val="181818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кхиор</a:t>
            </a:r>
            <a:endParaRPr lang="ru-RU" sz="2800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6350" marR="43180" indent="-6350" algn="ctr">
              <a:lnSpc>
                <a:spcPts val="1575"/>
              </a:lnSpc>
              <a:spcAft>
                <a:spcPts val="0"/>
              </a:spcAft>
            </a:pPr>
            <a:r>
              <a:rPr lang="ru-RU" sz="1200" dirty="0">
                <a:solidFill>
                  <a:srgbClr val="181818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 </a:t>
            </a:r>
            <a:endParaRPr lang="ru-RU" sz="1600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6350" marR="43180" indent="-6350" algn="just">
              <a:lnSpc>
                <a:spcPct val="150000"/>
              </a:lnSpc>
              <a:spcAft>
                <a:spcPts val="0"/>
              </a:spcAft>
            </a:pPr>
            <a:r>
              <a:rPr lang="ru-RU" dirty="0">
                <a:solidFill>
                  <a:srgbClr val="181818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    Проект д1айирзича </a:t>
            </a:r>
            <a:r>
              <a:rPr lang="ru-RU" dirty="0" err="1">
                <a:solidFill>
                  <a:srgbClr val="181818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вайн</a:t>
            </a:r>
            <a:r>
              <a:rPr lang="ru-RU" dirty="0">
                <a:solidFill>
                  <a:srgbClr val="181818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181818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аьтту</a:t>
            </a:r>
            <a:r>
              <a:rPr lang="ru-RU" dirty="0">
                <a:solidFill>
                  <a:srgbClr val="181818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181818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хир</a:t>
            </a:r>
            <a:r>
              <a:rPr lang="ru-RU" dirty="0">
                <a:solidFill>
                  <a:srgbClr val="181818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181818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бу</a:t>
            </a:r>
            <a:r>
              <a:rPr lang="ru-RU" dirty="0">
                <a:solidFill>
                  <a:srgbClr val="181818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рог1ера </a:t>
            </a:r>
            <a:r>
              <a:rPr lang="ru-RU" dirty="0" err="1">
                <a:solidFill>
                  <a:srgbClr val="181818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болх</a:t>
            </a:r>
            <a:r>
              <a:rPr lang="ru-RU" dirty="0">
                <a:solidFill>
                  <a:srgbClr val="181818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 </a:t>
            </a:r>
            <a:r>
              <a:rPr lang="ru-RU" dirty="0" err="1">
                <a:solidFill>
                  <a:srgbClr val="181818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вовшахтоха</a:t>
            </a:r>
            <a:r>
              <a:rPr lang="ru-RU" dirty="0" smtClean="0">
                <a:solidFill>
                  <a:srgbClr val="181818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 Рог1ера </a:t>
            </a:r>
            <a:r>
              <a:rPr lang="ru-RU" dirty="0" err="1">
                <a:solidFill>
                  <a:srgbClr val="181818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этапехь</a:t>
            </a:r>
            <a:r>
              <a:rPr lang="ru-RU" dirty="0">
                <a:solidFill>
                  <a:srgbClr val="181818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181818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вовшийн</a:t>
            </a:r>
            <a:r>
              <a:rPr lang="ru-RU" dirty="0">
                <a:solidFill>
                  <a:srgbClr val="181818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г1оьнца </a:t>
            </a:r>
            <a:r>
              <a:rPr lang="ru-RU" dirty="0" err="1">
                <a:solidFill>
                  <a:srgbClr val="181818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лехамийн</a:t>
            </a:r>
            <a:r>
              <a:rPr lang="ru-RU" dirty="0">
                <a:solidFill>
                  <a:srgbClr val="181818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181818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белхаш</a:t>
            </a:r>
            <a:r>
              <a:rPr lang="ru-RU" dirty="0">
                <a:solidFill>
                  <a:srgbClr val="181818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а </a:t>
            </a:r>
            <a:r>
              <a:rPr lang="ru-RU" dirty="0" err="1">
                <a:solidFill>
                  <a:srgbClr val="181818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беш</a:t>
            </a:r>
            <a:r>
              <a:rPr lang="ru-RU" dirty="0">
                <a:solidFill>
                  <a:srgbClr val="181818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181818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кхин</a:t>
            </a:r>
            <a:r>
              <a:rPr lang="ru-RU" dirty="0">
                <a:solidFill>
                  <a:srgbClr val="181818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181818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цхьана</a:t>
            </a:r>
            <a:r>
              <a:rPr lang="ru-RU" dirty="0">
                <a:solidFill>
                  <a:srgbClr val="181818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181818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Сийлахь</a:t>
            </a:r>
            <a:r>
              <a:rPr lang="ru-RU" dirty="0">
                <a:solidFill>
                  <a:srgbClr val="181818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181818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Боккхачу</a:t>
            </a:r>
            <a:r>
              <a:rPr lang="ru-RU" dirty="0">
                <a:solidFill>
                  <a:srgbClr val="181818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181818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Даймехкан</a:t>
            </a:r>
            <a:r>
              <a:rPr lang="ru-RU" dirty="0">
                <a:solidFill>
                  <a:srgbClr val="181818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181818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турпалхочух</a:t>
            </a:r>
            <a:r>
              <a:rPr lang="ru-RU" dirty="0">
                <a:solidFill>
                  <a:srgbClr val="181818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181818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лехамийн</a:t>
            </a:r>
            <a:r>
              <a:rPr lang="ru-RU" dirty="0">
                <a:solidFill>
                  <a:srgbClr val="181818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181818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хаам</a:t>
            </a:r>
            <a:r>
              <a:rPr lang="ru-RU" dirty="0">
                <a:solidFill>
                  <a:srgbClr val="181818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181818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кечбан</a:t>
            </a:r>
            <a:r>
              <a:rPr lang="ru-RU" dirty="0">
                <a:solidFill>
                  <a:srgbClr val="181818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endParaRPr lang="ru-RU" sz="16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655821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656" y="0"/>
            <a:ext cx="9135879" cy="68580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875074" y="999482"/>
            <a:ext cx="2637950" cy="5890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>
              <a:lnSpc>
                <a:spcPct val="150000"/>
              </a:lnSpc>
            </a:pPr>
            <a:endParaRPr lang="ru-RU" sz="2400" dirty="0"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2050" name="Rectangle 2"/>
          <p:cNvSpPr>
            <a:spLocks noChangeArrowheads="1"/>
          </p:cNvSpPr>
          <p:nvPr/>
        </p:nvSpPr>
        <p:spPr bwMode="auto">
          <a:xfrm>
            <a:off x="429768" y="-448984"/>
            <a:ext cx="8257032" cy="2893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u-RU" sz="28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u-RU" sz="28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Дачиев</a:t>
            </a: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Хансолтин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дахаран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некъ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base"/>
            <a:r>
              <a:rPr lang="ru-RU" dirty="0"/>
              <a:t> </a:t>
            </a:r>
            <a:endParaRPr lang="ru-RU" i="1" dirty="0" smtClean="0"/>
          </a:p>
          <a:p>
            <a:pPr fontAlgn="base"/>
            <a:r>
              <a:rPr lang="ru-RU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</a:t>
            </a:r>
            <a:r>
              <a:rPr lang="ru-RU" sz="24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Дачиев</a:t>
            </a:r>
            <a:r>
              <a:rPr lang="ru-RU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Хансолта</a:t>
            </a:r>
            <a:r>
              <a:rPr lang="ru-RU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</a:t>
            </a:r>
            <a:r>
              <a:rPr 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ru-RU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амал</a:t>
            </a:r>
            <a:r>
              <a:rPr lang="ru-RU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хьалхарчу</a:t>
            </a:r>
            <a:r>
              <a:rPr lang="ru-RU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шерашкахь</a:t>
            </a:r>
            <a:endParaRPr lang="ru-RU" sz="24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429768" y="1664208"/>
            <a:ext cx="491667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" name="Рисунок 10" descr="https://upload.wikimedia.org/wikipedia/ru/8/85/%D0%A5%D0%B0%D0%BD%D1%81%D1%83%D0%BB%D1%82%D0%B0%D0%BD_%D0%A7%D0%B0%D0%BF%D0%B0%D0%B5%D0%B2%D0%B8%D1%87_%D0%94%D0%B0%D1%87%D0%B8%D0%B5%D0%B2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5102" y="2021103"/>
            <a:ext cx="2997020" cy="411844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Прямоугольник 1"/>
          <p:cNvSpPr/>
          <p:nvPr/>
        </p:nvSpPr>
        <p:spPr>
          <a:xfrm>
            <a:off x="569843" y="1720840"/>
            <a:ext cx="458525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latin typeface="Times New Roman" panose="02020603050405020304" pitchFamily="18" charset="0"/>
                <a:ea typeface="Calibri" panose="020F0502020204030204" pitchFamily="34" charset="0"/>
              </a:rPr>
              <a:t> 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602105" y="2021104"/>
            <a:ext cx="4572000" cy="286232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000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  </a:t>
            </a:r>
            <a:r>
              <a:rPr lang="ru-RU" sz="20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Тхан</a:t>
            </a:r>
            <a:r>
              <a:rPr lang="ru-RU" sz="2000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йуьртахо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волу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Сийлахь-Боккхачу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Даймехкан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т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I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еман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декъашхо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Дачиев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Хансолта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Чапанович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дуьненчу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ваьлла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1922-чу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шеран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 12-чу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декабрехь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  РСФСР-н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Горски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АССР-н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Нохчийн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автономни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областан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Гуьмсан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кIоштан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Гезлой-Эвлахь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ахархочун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доьзалехь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.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Пхи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класс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чекх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а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йаьккхина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сельсоветан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секретаран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болх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бина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цо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. 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18895663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9124"/>
            <a:ext cx="9135879" cy="6858000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521208" y="1035698"/>
            <a:ext cx="814730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" name="Рисунок 9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29745" y="3860800"/>
            <a:ext cx="2578833" cy="23507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941294" y="1752600"/>
            <a:ext cx="7498618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1941-чу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шарахь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году 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Дачиев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Х.Ч.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гIуллакх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дан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кхайкхина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белхалойн-ахархойн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ЦIечу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Эскаран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могIаршка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1942-чу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июнехь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дуьйна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Сийлахь-Боккхачу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Даймехкан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тIеман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фронташкахь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ву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1943-чу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шеран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сентябрь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бутт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карабогIуш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гвардин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2000" u="sng" dirty="0" err="1"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цIеэскархо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Дачиев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Хансолта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u="sng" dirty="0" err="1">
                <a:latin typeface="Times New Roman" panose="02020603050405020304" pitchFamily="18" charset="0"/>
                <a:cs typeface="Times New Roman" panose="02020603050405020304" pitchFamily="18" charset="0"/>
                <a:hlinkClick r:id="rId5"/>
              </a:rPr>
              <a:t>Коьртачу</a:t>
            </a:r>
            <a:r>
              <a:rPr lang="ru-RU" sz="2000" u="sng" dirty="0">
                <a:latin typeface="Times New Roman" panose="02020603050405020304" pitchFamily="18" charset="0"/>
                <a:cs typeface="Times New Roman" panose="02020603050405020304" pitchFamily="18" charset="0"/>
                <a:hlinkClick r:id="rId5"/>
              </a:rPr>
              <a:t> </a:t>
            </a:r>
            <a:r>
              <a:rPr lang="ru-RU" sz="2000" u="sng" dirty="0" err="1">
                <a:latin typeface="Times New Roman" panose="02020603050405020304" pitchFamily="18" charset="0"/>
                <a:cs typeface="Times New Roman" panose="02020603050405020304" pitchFamily="18" charset="0"/>
                <a:hlinkClick r:id="rId5"/>
              </a:rPr>
              <a:t>фронта</a:t>
            </a:r>
            <a:r>
              <a:rPr lang="ru-RU" sz="2000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</a:t>
            </a:r>
            <a:r>
              <a:rPr lang="ru-RU" sz="20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61-чу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эскаран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 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гвардейски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кавалерийски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58-чу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полкан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 </a:t>
            </a:r>
            <a:r>
              <a:rPr lang="ru-RU" sz="2000" u="sng" dirty="0">
                <a:latin typeface="Times New Roman" panose="02020603050405020304" pitchFamily="18" charset="0"/>
                <a:cs typeface="Times New Roman" panose="02020603050405020304" pitchFamily="18" charset="0"/>
                <a:hlinkClick r:id="rId6"/>
              </a:rPr>
              <a:t> </a:t>
            </a:r>
            <a:r>
              <a:rPr lang="ru-RU" sz="2000" u="sng" dirty="0" err="1">
                <a:latin typeface="Times New Roman" panose="02020603050405020304" pitchFamily="18" charset="0"/>
                <a:cs typeface="Times New Roman" panose="02020603050405020304" pitchFamily="18" charset="0"/>
                <a:hlinkClick r:id="rId6"/>
              </a:rPr>
              <a:t>гвардейски</a:t>
            </a:r>
            <a:r>
              <a:rPr lang="ru-RU" sz="2000" u="sng" dirty="0">
                <a:latin typeface="Times New Roman" panose="02020603050405020304" pitchFamily="18" charset="0"/>
                <a:cs typeface="Times New Roman" panose="02020603050405020304" pitchFamily="18" charset="0"/>
                <a:hlinkClick r:id="rId6"/>
              </a:rPr>
              <a:t> </a:t>
            </a:r>
            <a:r>
              <a:rPr lang="ru-RU" sz="2000" u="sng" dirty="0" err="1">
                <a:latin typeface="Times New Roman" panose="02020603050405020304" pitchFamily="18" charset="0"/>
                <a:cs typeface="Times New Roman" panose="02020603050405020304" pitchFamily="18" charset="0"/>
                <a:hlinkClick r:id="rId6"/>
              </a:rPr>
              <a:t>кавалерийски</a:t>
            </a:r>
            <a:r>
              <a:rPr lang="ru-RU" sz="2000" u="sng" dirty="0">
                <a:latin typeface="Times New Roman" panose="02020603050405020304" pitchFamily="18" charset="0"/>
                <a:cs typeface="Times New Roman" panose="02020603050405020304" pitchFamily="18" charset="0"/>
                <a:hlinkClick r:id="rId6"/>
              </a:rPr>
              <a:t> 16-чу </a:t>
            </a:r>
            <a:r>
              <a:rPr lang="ru-RU" sz="2000" u="sng" dirty="0" err="1">
                <a:latin typeface="Times New Roman" panose="02020603050405020304" pitchFamily="18" charset="0"/>
                <a:cs typeface="Times New Roman" panose="02020603050405020304" pitchFamily="18" charset="0"/>
                <a:hlinkClick r:id="rId6"/>
              </a:rPr>
              <a:t>дивизин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гвардейски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кавалерийски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7-чу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корпусан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разведчик вара. </a:t>
            </a: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Хьуьнарш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гайтина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Днепрехьа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тIемаш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бечу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хенахь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1943-чу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шеран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сентябран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23-гIа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буьйса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24-чу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буьйсане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йоьрзуш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Дачиев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шен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накъостаца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цхьаьна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Белорусски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ССР-н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Гомельски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областан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Брагински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кIоштан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Нивки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йуьртана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уллехь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Днепр хил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дехьаваьлла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algn="just">
              <a:spcAft>
                <a:spcPts val="0"/>
              </a:spcAft>
            </a:pPr>
            <a:endParaRPr lang="ru-RU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628650" y="1035699"/>
            <a:ext cx="7886700" cy="673832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         </a:t>
            </a:r>
            <a:r>
              <a:rPr lang="ru-RU" dirty="0"/>
              <a:t> 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ru-RU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Дачиев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Хансолта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фронтехь</a:t>
            </a:r>
            <a:r>
              <a:rPr lang="ru-RU" dirty="0"/>
              <a:t/>
            </a:r>
            <a:br>
              <a:rPr lang="ru-RU" dirty="0"/>
            </a:b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1" y="0"/>
            <a:ext cx="9135879" cy="68580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1618488" y="621792"/>
            <a:ext cx="7031736" cy="24929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452581" y="3103418"/>
            <a:ext cx="826654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717101" y="609600"/>
            <a:ext cx="498602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endParaRPr lang="ru-RU" sz="2400" b="1" dirty="0" smtClean="0">
              <a:solidFill>
                <a:srgbClr val="00000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endParaRPr lang="ru-RU" sz="2400" dirty="0" smtClean="0">
              <a:latin typeface="Arial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618488" y="1071265"/>
            <a:ext cx="655624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</a:t>
            </a:r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  </a:t>
            </a:r>
            <a:endParaRPr lang="ru-RU" sz="1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572035" y="1083457"/>
            <a:ext cx="586776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base">
              <a:spcAft>
                <a:spcPts val="0"/>
              </a:spcAft>
            </a:pPr>
            <a:r>
              <a:rPr lang="ru-RU" sz="2800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Вайн</a:t>
            </a:r>
            <a:r>
              <a:rPr lang="ru-RU" sz="28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2800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махкахочун</a:t>
            </a:r>
            <a:r>
              <a:rPr lang="ru-RU" sz="28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2800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тIамехь</a:t>
            </a:r>
            <a:r>
              <a:rPr lang="ru-RU" sz="28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2800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хьуьнар</a:t>
            </a:r>
            <a:r>
              <a:rPr lang="ru-RU" sz="28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endParaRPr lang="ru-RU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572035" y="889844"/>
            <a:ext cx="6649153" cy="46166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endParaRPr lang="ru-RU" dirty="0" smtClean="0">
              <a:solidFill>
                <a:srgbClr val="000000"/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algn="just">
              <a:spcAft>
                <a:spcPts val="0"/>
              </a:spcAft>
            </a:pPr>
            <a:endParaRPr lang="ru-RU" dirty="0">
              <a:solidFill>
                <a:srgbClr val="000000"/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algn="just">
              <a:spcAft>
                <a:spcPts val="0"/>
              </a:spcAft>
            </a:pPr>
            <a:endParaRPr lang="ru-RU" dirty="0" smtClean="0">
              <a:solidFill>
                <a:srgbClr val="000000"/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algn="just">
              <a:spcAft>
                <a:spcPts val="0"/>
              </a:spcAft>
            </a:pPr>
            <a:r>
              <a:rPr lang="ru-RU" sz="2400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 1941-чу </a:t>
            </a:r>
            <a:r>
              <a:rPr lang="ru-RU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шарахь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году </a:t>
            </a:r>
            <a:r>
              <a:rPr lang="ru-RU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Дачиев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Х.Ч. </a:t>
            </a:r>
            <a:r>
              <a:rPr lang="ru-RU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гIуллакх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дан </a:t>
            </a:r>
            <a:r>
              <a:rPr lang="ru-RU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кхайкхина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белхалойн-ахархойн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ЦIечу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Эскаран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могIаршка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. 1942-чу </a:t>
            </a:r>
            <a:r>
              <a:rPr lang="ru-RU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июнехь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дуьйна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– </a:t>
            </a:r>
            <a:r>
              <a:rPr lang="ru-RU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Сийлахь-Боккхачу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Даймехкан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тIеман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фронташкахь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ву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. </a:t>
            </a:r>
            <a:r>
              <a:rPr lang="ru-RU" sz="2400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     1943-чу </a:t>
            </a:r>
            <a:r>
              <a:rPr lang="ru-RU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шеран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сентябрь </a:t>
            </a:r>
            <a:r>
              <a:rPr lang="ru-RU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бутт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карабогIуш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гвардин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цIеэскархо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 </a:t>
            </a:r>
            <a:r>
              <a:rPr lang="ru-RU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Дачиев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Хансолта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Коьртачу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фронтан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61-чу </a:t>
            </a:r>
            <a:r>
              <a:rPr lang="ru-RU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эскаран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  </a:t>
            </a:r>
            <a:r>
              <a:rPr lang="ru-RU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гвардейски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кавалерийски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58-чу </a:t>
            </a:r>
            <a:r>
              <a:rPr lang="ru-RU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полкан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  </a:t>
            </a:r>
            <a:r>
              <a:rPr lang="ru-RU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гвардейски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кавалерийски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16-чу </a:t>
            </a:r>
            <a:r>
              <a:rPr lang="ru-RU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дивизин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 </a:t>
            </a:r>
            <a:r>
              <a:rPr lang="ru-RU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гвардейски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кавалерийски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7-чу </a:t>
            </a:r>
            <a:r>
              <a:rPr lang="ru-RU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корпусан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разведчик вара. </a:t>
            </a:r>
            <a:endParaRPr lang="ru-RU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Содержимое 8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Содержимое 9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10" y="175583"/>
            <a:ext cx="9135879" cy="6858000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475488" y="923544"/>
            <a:ext cx="471830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 smtClean="0"/>
          </a:p>
          <a:p>
            <a:endParaRPr lang="ru-RU" dirty="0" smtClean="0"/>
          </a:p>
          <a:p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2549236" y="3491345"/>
            <a:ext cx="613294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12" name="Рисунок 11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5488" y="740664"/>
            <a:ext cx="3976439" cy="2649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Рисунок 12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608944" y="766619"/>
            <a:ext cx="4141864" cy="26138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Прямоугольник 1"/>
          <p:cNvSpPr/>
          <p:nvPr/>
        </p:nvSpPr>
        <p:spPr>
          <a:xfrm>
            <a:off x="941831" y="2967335"/>
            <a:ext cx="7625225" cy="29546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endParaRPr lang="ru-RU" dirty="0" smtClean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endParaRPr lang="ru-RU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/>
            <a:r>
              <a:rPr lang="ru-RU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Хьуьнарш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гайтина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Днепрехьа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тIемаш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бечу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хенахь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. </a:t>
            </a:r>
            <a:r>
              <a:rPr lang="ru-RU" sz="2400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  1943-чу </a:t>
            </a:r>
            <a:r>
              <a:rPr lang="ru-RU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шеран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 </a:t>
            </a:r>
            <a:r>
              <a:rPr lang="ru-RU" sz="24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товбецан</a:t>
            </a:r>
            <a:r>
              <a:rPr lang="ru-RU" sz="2400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23-гIа </a:t>
            </a:r>
            <a:r>
              <a:rPr lang="ru-RU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буьйса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24-чу </a:t>
            </a:r>
            <a:r>
              <a:rPr lang="ru-RU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буьйсане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йоьрзуш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ru-RU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Дачиев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шен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накъостаца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цхьаьна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Белорусски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ССР-н </a:t>
            </a:r>
            <a:r>
              <a:rPr lang="ru-RU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Гомельски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областан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Брагински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кIоштан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Нивки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йуьртана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уллехь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Днепр хил </a:t>
            </a:r>
            <a:r>
              <a:rPr lang="ru-RU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дехьаваьлла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. </a:t>
            </a:r>
            <a:endParaRPr lang="ru-RU" sz="2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0" y="0"/>
            <a:ext cx="9135879" cy="6858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424874" y="554182"/>
            <a:ext cx="42672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Рисунок 7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92074" y="591127"/>
            <a:ext cx="3989964" cy="56855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690485" y="754237"/>
            <a:ext cx="3735977" cy="51198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r>
              <a:rPr lang="ru-RU" u="sng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hlinkClick r:id="rId4"/>
              </a:rPr>
              <a:t> СССР</a:t>
            </a:r>
            <a:r>
              <a:rPr lang="ru-RU" u="sng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-н </a:t>
            </a:r>
            <a:r>
              <a:rPr lang="ru-RU" u="sng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Лаккхарчу</a:t>
            </a:r>
            <a:r>
              <a:rPr lang="ru-RU" u="sng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u="sng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Советан</a:t>
            </a:r>
            <a:r>
              <a:rPr lang="ru-RU" u="sng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u="sng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Президиуман</a:t>
            </a:r>
            <a:r>
              <a:rPr lang="ru-RU" u="sng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 1944-чу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шеран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15-чу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январехь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арадаьллачу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«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ЦIечу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Эскаран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инарлашна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эпсарийн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а,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сержантийн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а,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могIарерчу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салтийн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а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хIоттамна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Советски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Союзан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Турпалхочун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цIе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йаларх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» </a:t>
            </a:r>
            <a:r>
              <a:rPr lang="ru-RU" u="sng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Указца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«</a:t>
            </a:r>
            <a:r>
              <a:rPr lang="ru-RU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немцойн</a:t>
            </a:r>
            <a:r>
              <a:rPr lang="ru-RU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тIелатархошца</a:t>
            </a:r>
            <a:r>
              <a:rPr lang="ru-RU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бечу</a:t>
            </a:r>
            <a:r>
              <a:rPr lang="ru-RU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тIамехь</a:t>
            </a:r>
            <a:r>
              <a:rPr lang="ru-RU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командованин</a:t>
            </a:r>
            <a:r>
              <a:rPr lang="ru-RU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тIедахкарш</a:t>
            </a:r>
            <a:r>
              <a:rPr lang="ru-RU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тIехдика</a:t>
            </a:r>
            <a:r>
              <a:rPr lang="ru-RU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кхочушдарна</a:t>
            </a:r>
            <a:r>
              <a:rPr lang="ru-RU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а, </a:t>
            </a:r>
            <a:r>
              <a:rPr lang="ru-RU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цигахь</a:t>
            </a:r>
            <a:r>
              <a:rPr lang="ru-RU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гайтинчу</a:t>
            </a:r>
            <a:r>
              <a:rPr lang="ru-RU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майраллина</a:t>
            </a:r>
            <a:r>
              <a:rPr lang="ru-RU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а, </a:t>
            </a:r>
            <a:r>
              <a:rPr lang="ru-RU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турпалаллина</a:t>
            </a:r>
            <a:r>
              <a:rPr lang="ru-RU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а»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гвардин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цIенэскархочунна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Дачиев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Хансолтина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u="sng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hlinkClick r:id="rId5"/>
              </a:rPr>
              <a:t> </a:t>
            </a:r>
            <a:r>
              <a:rPr lang="ru-RU" b="1" u="sng" dirty="0" err="1">
                <a:latin typeface="Times New Roman" panose="02020603050405020304" pitchFamily="18" charset="0"/>
                <a:ea typeface="Times New Roman" panose="02020603050405020304" pitchFamily="18" charset="0"/>
                <a:hlinkClick r:id="rId5"/>
              </a:rPr>
              <a:t>Советски</a:t>
            </a:r>
            <a:r>
              <a:rPr lang="ru-RU" b="1" u="sng" dirty="0">
                <a:latin typeface="Times New Roman" panose="02020603050405020304" pitchFamily="18" charset="0"/>
                <a:ea typeface="Times New Roman" panose="02020603050405020304" pitchFamily="18" charset="0"/>
                <a:hlinkClick r:id="rId5"/>
              </a:rPr>
              <a:t> </a:t>
            </a:r>
            <a:r>
              <a:rPr lang="ru-RU" b="1" u="sng" dirty="0" err="1">
                <a:latin typeface="Times New Roman" panose="02020603050405020304" pitchFamily="18" charset="0"/>
                <a:ea typeface="Times New Roman" panose="02020603050405020304" pitchFamily="18" charset="0"/>
                <a:hlinkClick r:id="rId5"/>
              </a:rPr>
              <a:t>Союза</a:t>
            </a:r>
            <a:r>
              <a:rPr lang="ru-RU" b="1" u="sng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н</a:t>
            </a:r>
            <a:r>
              <a:rPr lang="ru-RU" b="1" u="sng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u="sng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Турпалхочун</a:t>
            </a:r>
            <a:r>
              <a:rPr lang="ru-RU" u="sng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u="sng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цIе</a:t>
            </a:r>
            <a:r>
              <a:rPr lang="ru-RU" u="sng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u="sng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йелла</a:t>
            </a:r>
            <a:r>
              <a:rPr lang="ru-RU" u="sng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Ленина</a:t>
            </a:r>
            <a:r>
              <a:rPr lang="ru-RU" u="sng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н</a:t>
            </a:r>
            <a:r>
              <a:rPr lang="ru-RU" u="sng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u="sng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цIарах</a:t>
            </a:r>
            <a:r>
              <a:rPr lang="ru-RU" u="sng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орден а, 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  </a:t>
            </a:r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hlinkClick r:id="rId6"/>
              </a:rPr>
              <a:t>3201 </a:t>
            </a:r>
            <a:r>
              <a:rPr lang="ru-RU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hlinkClick r:id="rId6"/>
              </a:rPr>
              <a:t>лоьмар</a:t>
            </a:r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hlinkClick r:id="rId6"/>
              </a:rPr>
              <a:t> </a:t>
            </a:r>
            <a:r>
              <a:rPr lang="ru-RU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hlinkClick r:id="rId6"/>
              </a:rPr>
              <a:t>йолу</a:t>
            </a:r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hlinkClick r:id="rId6"/>
              </a:rPr>
              <a:t> </a:t>
            </a:r>
            <a:r>
              <a:rPr lang="ru-RU" b="1" u="sng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hlinkClick r:id="rId6"/>
              </a:rPr>
              <a:t> «</a:t>
            </a:r>
            <a:r>
              <a:rPr lang="ru-RU" b="1" u="sng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hlinkClick r:id="rId6"/>
              </a:rPr>
              <a:t>ЦIен</a:t>
            </a:r>
            <a:r>
              <a:rPr lang="ru-RU" b="1" u="sng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hlinkClick r:id="rId6"/>
              </a:rPr>
              <a:t> Седа»</a:t>
            </a:r>
            <a:r>
              <a:rPr lang="ru-RU" b="1" u="sng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u="sng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мидал</a:t>
            </a:r>
            <a:r>
              <a:rPr lang="ru-RU" u="sng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а </a:t>
            </a:r>
            <a:r>
              <a:rPr lang="ru-RU" u="sng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луш</a:t>
            </a:r>
            <a:r>
              <a:rPr lang="ru-RU" u="sng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endParaRPr lang="ru-RU" sz="1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ru-RU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0" y="0"/>
            <a:ext cx="9135879" cy="685800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7640"/>
            <a:ext cx="9144000" cy="6522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50250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1" y="0"/>
            <a:ext cx="9135879" cy="6858000"/>
          </a:xfrm>
          <a:prstGeom prst="rect">
            <a:avLst/>
          </a:prstGeom>
        </p:spPr>
      </p:pic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1317171" y="1306286"/>
            <a:ext cx="7206343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000" dirty="0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317171" y="-433366"/>
            <a:ext cx="7198179" cy="64485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350" marR="43180" indent="-6350" algn="ctr">
              <a:lnSpc>
                <a:spcPct val="107000"/>
              </a:lnSpc>
              <a:spcAft>
                <a:spcPts val="0"/>
              </a:spcAft>
            </a:pPr>
            <a:endParaRPr lang="ru-RU" b="1" dirty="0" smtClean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6350" marR="43180" indent="-6350" algn="ctr">
              <a:lnSpc>
                <a:spcPct val="107000"/>
              </a:lnSpc>
              <a:spcAft>
                <a:spcPts val="0"/>
              </a:spcAft>
            </a:pPr>
            <a:endParaRPr lang="ru-RU" b="1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6350" marR="43180" indent="-6350" algn="ctr">
              <a:lnSpc>
                <a:spcPct val="107000"/>
              </a:lnSpc>
              <a:spcAft>
                <a:spcPts val="0"/>
              </a:spcAft>
            </a:pPr>
            <a:endParaRPr lang="ru-RU" sz="2400" b="1" dirty="0" smtClean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6350" marR="43180" indent="-6350" algn="ctr">
              <a:lnSpc>
                <a:spcPct val="107000"/>
              </a:lnSpc>
              <a:spcAft>
                <a:spcPts val="0"/>
              </a:spcAft>
            </a:pPr>
            <a:endParaRPr lang="ru-RU" sz="2400" b="1" dirty="0" smtClean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6350" marR="43180" indent="-6350" algn="ctr">
              <a:lnSpc>
                <a:spcPct val="107000"/>
              </a:lnSpc>
              <a:spcAft>
                <a:spcPts val="0"/>
              </a:spcAft>
            </a:pPr>
            <a:r>
              <a:rPr lang="ru-RU" sz="2800" b="1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Проектан</a:t>
            </a:r>
            <a:r>
              <a:rPr lang="ru-RU" sz="28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800" b="1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аннотаци</a:t>
            </a:r>
            <a:endParaRPr lang="ru-RU" sz="2800" b="1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6350" marR="43180" indent="-6350" algn="just">
              <a:lnSpc>
                <a:spcPct val="107000"/>
              </a:lnSpc>
              <a:spcAft>
                <a:spcPts val="0"/>
              </a:spcAft>
            </a:pPr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    </a:t>
            </a:r>
            <a:r>
              <a:rPr lang="ru-RU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Ишколазхойн</a:t>
            </a: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кхетамехь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патриотически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ойла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бераллехь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дуьйна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схьа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кхиор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уггаре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коьрта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декхар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ду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хьехархочуьна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Даймахке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безам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ша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схьаваьллачу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махке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ойла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кхийдар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ненан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мотт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къоман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культура,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нохчийн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къоман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ламасташ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и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деригге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дезар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чулоцу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«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Патриаотизм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»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бохучу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дашо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Оцу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кхетамо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кхуллу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адамехь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доьналла-йахь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;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шен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Даймехкан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толам,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эшам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лазам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шен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хетар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халкъан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истори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йовзар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йо1б1аьрг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санна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къоман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д1адаханчун т1алам бар.  </a:t>
            </a:r>
          </a:p>
          <a:p>
            <a:pPr marL="6350" marR="36195" indent="457200" algn="just">
              <a:lnSpc>
                <a:spcPct val="110000"/>
              </a:lnSpc>
              <a:spcAft>
                <a:spcPts val="0"/>
              </a:spcAft>
            </a:pP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Уггаре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мехалчарах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цхьаъ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патриотически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бер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кхетош-кхиорехь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оьшург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проектни</a:t>
            </a: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дар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ду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вайна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мелла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билггала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хилларг-лелларг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д1адовзийта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ишколазхойн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баккхийчийн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вовшашца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з1е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латто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исторически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хиламашна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т1е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ойла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йерзо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</a:p>
          <a:p>
            <a:pPr marL="6350" marR="36195" indent="-6350" algn="just">
              <a:lnSpc>
                <a:spcPct val="110000"/>
              </a:lnSpc>
              <a:spcAft>
                <a:spcPts val="0"/>
              </a:spcAft>
            </a:pP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   «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Даймехкан-Турпалхо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тхан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иэсехь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гуттар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а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вуьсу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хьо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ваха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» проект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кхочушйаро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накъосталла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до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берийн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бес-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бесара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говзаллаш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йовза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Проекто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кхетам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ло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цхьана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эшшарехь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берийн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баккхичийн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ойла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т1е а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йерзийна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уьш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цхьа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декъашхой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болуш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и проект д1айахьа.</a:t>
            </a:r>
            <a:endParaRPr lang="ru-RU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35879" cy="68580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713232" y="591127"/>
            <a:ext cx="765352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/>
              <a:t> </a:t>
            </a:r>
            <a:r>
              <a:rPr lang="ru-RU" b="1" dirty="0" smtClean="0"/>
              <a:t>   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2285999" y="3556000"/>
            <a:ext cx="641465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489527" y="2844801"/>
            <a:ext cx="815570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393371" y="960459"/>
            <a:ext cx="6973389" cy="46935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1944-чу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шарахь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Дачиев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Хансолтас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чекхйаьккхина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Новочеркасскера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дошлойн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училище.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Цо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куьйгалла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дина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саблин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взводана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цул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тӀаьхьа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стрелкови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взводана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а.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Берлиннна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штурм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йеш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а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дакъалаьцна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1946-чу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шарахь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лахарчу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лейтенантан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даржехь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а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волуш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Дачиев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Х.Ч.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тIаьхьалоне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ваьккхина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Цул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тIаьхьа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ГӀиргӀизойн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ССР-н Ош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областан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Джалал-Абад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гӀалахь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ваьхна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йохк-эцарехь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болх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бина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1952-чу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шарахь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Берия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Лаврентийга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кехат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йаздира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цо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нохчийн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къомана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реабилитаци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йар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доьхуш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Растрата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йина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аьлла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бехк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а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кхоьллина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20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шо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хан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туьйхира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цунна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Иза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лаьцча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цуьнан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массо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а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совгӀаташца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цхьаьна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цуьнан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духаран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форма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дӀайаьхьна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Iедало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35879" cy="68580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713232" y="591127"/>
            <a:ext cx="765352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/>
              <a:t> </a:t>
            </a:r>
            <a:r>
              <a:rPr lang="ru-RU" b="1" dirty="0" smtClean="0"/>
              <a:t>   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2285999" y="3556000"/>
            <a:ext cx="641465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489527" y="2844801"/>
            <a:ext cx="815570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262743" y="993718"/>
            <a:ext cx="6940731" cy="39503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СССР-н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Лакхарчу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Кхеташонан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Президиуман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1955-чу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шеран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май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беттан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24-хь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динчу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омрица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Дачиев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Хансолтера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Советски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Союзан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Турпалхочун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цӀе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дӀайаьккхина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Масех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шарахь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Свердловскан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кӀоштарчу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Востоклагехь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хан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йаьккхина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цо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ХӀетахь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Нохч-ГӀалгӀайн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АССР-н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чоьхьарчу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гӀуллакхийн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министерствохь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болх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беш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хиллачу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Висаитов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Мовлида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гечдар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доьхуш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дехар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йаздинчул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тӀаьхьа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маршаваьккхина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Хансолта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1985-чу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шеран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21-чу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августехь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Дачиевс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Горбачев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Михаилга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кехат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йаздинчул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тӀаьхьа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цунна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Турпалхочун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ц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е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йухайелира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дерриге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а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совгӀаташ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а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йухадерзийра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  </a:t>
            </a:r>
            <a:endParaRPr lang="ru-RU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22637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35879" cy="685800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4304" y="1124712"/>
            <a:ext cx="2751640" cy="5138928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657822" y="819388"/>
            <a:ext cx="502419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base">
              <a:spcAft>
                <a:spcPts val="0"/>
              </a:spcAft>
            </a:pPr>
            <a:r>
              <a:rPr lang="ru-RU" sz="2400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ТIом</a:t>
            </a:r>
            <a:r>
              <a:rPr lang="ru-RU" sz="24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2400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чекхбаьллачул</a:t>
            </a:r>
            <a:r>
              <a:rPr lang="ru-RU" sz="24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2400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тIаьхьа</a:t>
            </a:r>
            <a:r>
              <a:rPr lang="ru-RU" sz="24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2400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дахар</a:t>
            </a:r>
            <a:endParaRPr lang="ru-RU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801189" y="1443841"/>
            <a:ext cx="5143115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  </a:t>
            </a:r>
            <a:r>
              <a:rPr lang="ru-RU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ТӀаьххьарчу</a:t>
            </a: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шерашкахь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Гуьмсехь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ваьхна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ШолгӀа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нохчийн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тӀом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боьдуш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Думано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шен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лаамехь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герз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охьадиллинчарна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амнисти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йаран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хьокъехь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сацам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арахецча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Дачиев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Хансолтас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кхайкхам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бира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тӀемалошка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тӀемаш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сацабе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аьлла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БӀе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сов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стага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тидам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бира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цуьнан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кхайкхамна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ru-RU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/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 </a:t>
            </a:r>
            <a:r>
              <a:rPr lang="ru-RU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Цунна</a:t>
            </a: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йелла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Даймехкан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тӀеман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I-чу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даржан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а,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ЦӀечу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Седанан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а,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ткъа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иштта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цхьамогӀа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мидалш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а.</a:t>
            </a:r>
            <a:endParaRPr lang="ru-RU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Могашаллин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хьал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галдаьлла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шозза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инфаркт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хилла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Хансолтина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 2001-чу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шеран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май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баттахь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кхелхина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иза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ДӀавоьллина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Гуьмсехь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endParaRPr lang="ru-RU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5849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7944" y="0"/>
            <a:ext cx="9135879" cy="68580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713232" y="591127"/>
            <a:ext cx="765352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/>
              <a:t> </a:t>
            </a:r>
            <a:r>
              <a:rPr lang="ru-RU" b="1" dirty="0" smtClean="0"/>
              <a:t>   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2285999" y="3556000"/>
            <a:ext cx="641465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489527" y="2844801"/>
            <a:ext cx="815570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983810" y="1106800"/>
            <a:ext cx="1321387" cy="55643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28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Дерзор</a:t>
            </a:r>
            <a:endParaRPr lang="ru-RU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123406" y="1305342"/>
            <a:ext cx="7132320" cy="37240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endParaRPr lang="ru-RU" dirty="0" smtClean="0">
              <a:solidFill>
                <a:srgbClr val="000000"/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fontAlgn="base"/>
            <a:endParaRPr lang="ru-RU" dirty="0">
              <a:solidFill>
                <a:srgbClr val="000000"/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algn="just" fontAlgn="base"/>
            <a:r>
              <a:rPr lang="ru-RU" sz="2000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  </a:t>
            </a:r>
            <a:r>
              <a:rPr lang="ru-RU" sz="20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Кху</a:t>
            </a:r>
            <a:r>
              <a:rPr lang="ru-RU" sz="2000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теми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тӀехь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болх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бечу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хенахь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Дачиев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Хансолтин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гергарчу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зудчуьнца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цхьаьнакхийтира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тхо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.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Цо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шен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дагалецамашкахь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дийцира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Турпалхочух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лаьцна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.</a:t>
            </a:r>
            <a:endParaRPr lang="ru-RU" sz="2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 fontAlgn="base"/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«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ХӀинцалерчу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берашна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хаа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оьшу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аьлла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хетий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хьуна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Сийлахь-Боккхачу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Даймехкан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тӀамах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а,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советски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эскархойн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хьуьнарех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а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лаьцна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?» –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аьллачу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сан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хаттарна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цо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жоп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20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делира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,</a:t>
            </a:r>
            <a:r>
              <a:rPr lang="ru-RU" sz="2000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Россин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хӀора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доьзалехь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шен-шен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Сийлахь-Боккхачу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Даймехкан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тӀеман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турпалхо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ву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вайна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уьш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бовза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беза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дагалеца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беза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церан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доьналлех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, патриотизмах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дозалла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дан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деза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аьлла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.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Ткъа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массо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а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агӀор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дакъа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лаца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лаьтта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тӀехь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тӀом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ца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хилийта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. </a:t>
            </a:r>
            <a:endParaRPr lang="ru-RU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28881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7944" y="0"/>
            <a:ext cx="9135879" cy="68580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713232" y="591127"/>
            <a:ext cx="765352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/>
              <a:t> </a:t>
            </a:r>
            <a:r>
              <a:rPr lang="ru-RU" b="1" dirty="0" smtClean="0"/>
              <a:t>   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2285999" y="3556000"/>
            <a:ext cx="641465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489527" y="2844801"/>
            <a:ext cx="815570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149532" y="1124361"/>
            <a:ext cx="7001691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</a:t>
            </a:r>
            <a:r>
              <a:rPr lang="ru-RU" sz="20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Бинчу</a:t>
            </a:r>
            <a:r>
              <a:rPr lang="ru-RU" sz="2000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белхан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жамӀехь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тхан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аьтто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белира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Советан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Союзан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Турпалхочух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Дачиев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Ханчолтех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дуккха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а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мехала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хаамаш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бовза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Вайн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махкахочун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дахарх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а,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цуьнан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хьуьнарех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а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масал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а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оьцуш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вай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билгалдаьхна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шен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мехкан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патриотехь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хуьлуш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долу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коьрта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аматаш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Иза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ду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Даймахке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болу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безам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граждански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декхарна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тешаме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хилар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коллективизм,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доттаг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алла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лелон</a:t>
            </a:r>
            <a:r>
              <a:rPr lang="ru-RU" sz="2000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хаар</a:t>
            </a:r>
            <a:r>
              <a:rPr lang="ru-RU" sz="2000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r>
              <a:rPr lang="ru-RU" sz="2000" dirty="0"/>
              <a:t> </a:t>
            </a:r>
            <a:endParaRPr lang="ru-RU" sz="2000" dirty="0" smtClean="0"/>
          </a:p>
          <a:p>
            <a:pPr algn="just"/>
            <a:r>
              <a:rPr lang="ru-RU" dirty="0"/>
              <a:t> </a:t>
            </a:r>
            <a:r>
              <a:rPr lang="ru-RU" dirty="0" smtClean="0"/>
              <a:t> 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Дачиев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Хансолта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Чапаевич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масал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ду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тӀекхуьучу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чкъурана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Занятехь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оха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хаам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бовзийтира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лакхарчу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тобанан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кхиорхошна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Суна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хетарехь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тхан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талламийн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жамӀаша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Сийлахь-Боккхачу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Даймехкан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тӀеман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историга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шовкъ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кхуллур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йу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фашизмна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тӀехь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толам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баккхаран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коьртачу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хьостане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санна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Иштта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тӀеман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турпалхойн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патриотизм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Ӏамон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а,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советски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эскархоша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тӀом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боьдуш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гайтина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тоьлла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амалш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шайгахь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кхион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дог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доуьйтур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ду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37974518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1" y="114300"/>
            <a:ext cx="9135879" cy="6858000"/>
          </a:xfrm>
          <a:prstGeom prst="rect">
            <a:avLst/>
          </a:prstGeom>
          <a:ln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</p:pic>
      <p:sp>
        <p:nvSpPr>
          <p:cNvPr id="35841" name="Rectangle 1"/>
          <p:cNvSpPr>
            <a:spLocks noChangeArrowheads="1"/>
          </p:cNvSpPr>
          <p:nvPr/>
        </p:nvSpPr>
        <p:spPr bwMode="auto">
          <a:xfrm>
            <a:off x="822960" y="947057"/>
            <a:ext cx="7498080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2000" dirty="0">
              <a:solidFill>
                <a:srgbClr val="00000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7" name="Рисунок 6" descr="7f792d96-9d48-4f60-a714-92ee15694b3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532803">
            <a:off x="4898975" y="3636857"/>
            <a:ext cx="3490043" cy="261753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8" name="Рисунок 7" descr="58ec5f67-c030-4879-8112-cf4568a734b1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rot="451858">
            <a:off x="4722445" y="856566"/>
            <a:ext cx="3567845" cy="267588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9" name="Рисунок 8" descr="2eacf616-0769-4e51-a253-2a2cb8f62c94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019175" y="3764757"/>
            <a:ext cx="3476626" cy="260746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10" name="Рисунок 9" descr="9b9d13b2-b707-4ee2-af60-c7323521c1d4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790577" y="1019175"/>
            <a:ext cx="3609974" cy="273553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11" name="Заголовок 2"/>
          <p:cNvSpPr txBox="1">
            <a:spLocks/>
          </p:cNvSpPr>
          <p:nvPr/>
        </p:nvSpPr>
        <p:spPr>
          <a:xfrm>
            <a:off x="790578" y="1035699"/>
            <a:ext cx="7779554" cy="40121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52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b="1" dirty="0" smtClean="0"/>
              <a:t>        </a:t>
            </a:r>
            <a:r>
              <a:rPr lang="ru-RU" sz="2100" b="1" dirty="0" smtClean="0"/>
              <a:t>                </a:t>
            </a:r>
            <a:r>
              <a:rPr lang="ru-RU" sz="4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Турпалхочун</a:t>
            </a:r>
            <a:r>
              <a:rPr lang="ru-RU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вешин</a:t>
            </a:r>
            <a:r>
              <a:rPr lang="ru-RU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йо1 </a:t>
            </a:r>
            <a:r>
              <a:rPr lang="ru-RU" sz="4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тхо</a:t>
            </a:r>
            <a:r>
              <a:rPr lang="ru-RU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долчохь</a:t>
            </a:r>
            <a:r>
              <a:rPr lang="ru-RU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хьошалг1ахь</a:t>
            </a:r>
            <a:endParaRPr lang="ru-RU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Объект 5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6050" y="1825624"/>
            <a:ext cx="3886200" cy="2914650"/>
          </a:xfrm>
        </p:spPr>
      </p:pic>
      <p:pic>
        <p:nvPicPr>
          <p:cNvPr id="9" name="Объект 8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9150" y="2543969"/>
            <a:ext cx="3886200" cy="2914650"/>
          </a:xfr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35879" cy="685800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H="1">
            <a:off x="5549071" y="1659414"/>
            <a:ext cx="2656329" cy="3247070"/>
          </a:xfrm>
          <a:prstGeom prst="rect">
            <a:avLst/>
          </a:prstGeom>
        </p:spPr>
      </p:pic>
      <p:pic>
        <p:nvPicPr>
          <p:cNvPr id="1027" name="Picture 3" descr="C:\Users\LUISA\Desktop\Герзель ВОВ-2025\e491cc57-efa6-4d1e-8ee5-259dc376ab76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805941" y="1253400"/>
            <a:ext cx="5625302" cy="492001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4" name="Заголовок 2"/>
          <p:cNvSpPr txBox="1">
            <a:spLocks/>
          </p:cNvSpPr>
          <p:nvPr/>
        </p:nvSpPr>
        <p:spPr>
          <a:xfrm>
            <a:off x="790578" y="568813"/>
            <a:ext cx="7779554" cy="8681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b="1" dirty="0" smtClean="0"/>
              <a:t>                      </a:t>
            </a:r>
            <a:r>
              <a:rPr lang="ru-RU" sz="29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Цхьанакхетар</a:t>
            </a:r>
            <a:endParaRPr lang="ru-RU" sz="29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1" y="114300"/>
            <a:ext cx="9135879" cy="6858000"/>
          </a:xfrm>
          <a:prstGeom prst="rect">
            <a:avLst/>
          </a:prstGeom>
          <a:ln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</p:pic>
      <p:sp>
        <p:nvSpPr>
          <p:cNvPr id="35841" name="Rectangle 1"/>
          <p:cNvSpPr>
            <a:spLocks noChangeArrowheads="1"/>
          </p:cNvSpPr>
          <p:nvPr/>
        </p:nvSpPr>
        <p:spPr bwMode="auto">
          <a:xfrm>
            <a:off x="822960" y="947057"/>
            <a:ext cx="7498080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2000" dirty="0">
              <a:solidFill>
                <a:srgbClr val="00000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11" name="Рисунок 10" descr="IMG-20250205-WA0291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79701" y="947057"/>
            <a:ext cx="2914652" cy="518160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  <p:pic>
        <p:nvPicPr>
          <p:cNvPr id="12" name="Рисунок 11" descr="20250205_150527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629025" y="742950"/>
            <a:ext cx="2305050" cy="3073400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14" name="Объект 6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723900" y="1518712"/>
            <a:ext cx="3009900" cy="314853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5" name="Объект 5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2718156" y="3776662"/>
            <a:ext cx="3234969" cy="250983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7" name="Заголовок 2"/>
          <p:cNvSpPr txBox="1">
            <a:spLocks/>
          </p:cNvSpPr>
          <p:nvPr/>
        </p:nvSpPr>
        <p:spPr>
          <a:xfrm>
            <a:off x="723900" y="789215"/>
            <a:ext cx="2531812" cy="8000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1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Дай-</a:t>
            </a:r>
            <a:r>
              <a:rPr lang="ru-RU" sz="21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нанощца</a:t>
            </a:r>
            <a:r>
              <a:rPr lang="ru-RU" sz="21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1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йина</a:t>
            </a:r>
            <a:r>
              <a:rPr lang="ru-RU" sz="21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1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анкетировани</a:t>
            </a:r>
            <a:r>
              <a:rPr lang="ru-RU" sz="21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1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акци</a:t>
            </a:r>
            <a:endParaRPr lang="ru-RU" sz="21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1" y="114300"/>
            <a:ext cx="9135879" cy="6858000"/>
          </a:xfrm>
          <a:prstGeom prst="rect">
            <a:avLst/>
          </a:prstGeom>
          <a:ln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</p:pic>
      <p:sp>
        <p:nvSpPr>
          <p:cNvPr id="35841" name="Rectangle 1"/>
          <p:cNvSpPr>
            <a:spLocks noChangeArrowheads="1"/>
          </p:cNvSpPr>
          <p:nvPr/>
        </p:nvSpPr>
        <p:spPr bwMode="auto">
          <a:xfrm>
            <a:off x="822960" y="947057"/>
            <a:ext cx="7498080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2000" dirty="0">
              <a:solidFill>
                <a:srgbClr val="00000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13" name="Рисунок 12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1375" y="3067050"/>
            <a:ext cx="4962526" cy="3238499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6" name="Рисунок 15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857251"/>
            <a:ext cx="4391025" cy="30099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7" name="Заголовок 2"/>
          <p:cNvSpPr txBox="1">
            <a:spLocks/>
          </p:cNvSpPr>
          <p:nvPr/>
        </p:nvSpPr>
        <p:spPr>
          <a:xfrm>
            <a:off x="5686697" y="1035699"/>
            <a:ext cx="2828653" cy="160299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b="1" dirty="0" smtClean="0"/>
              <a:t>  </a:t>
            </a:r>
            <a:r>
              <a:rPr lang="ru-RU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Дачиев</a:t>
            </a: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Хансолти</a:t>
            </a: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ц1арах </a:t>
            </a:r>
            <a:r>
              <a:rPr lang="ru-RU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йолу</a:t>
            </a: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музейхь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1" y="114300"/>
            <a:ext cx="9135879" cy="6858000"/>
          </a:xfrm>
          <a:prstGeom prst="rect">
            <a:avLst/>
          </a:prstGeom>
          <a:ln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</p:pic>
      <p:sp>
        <p:nvSpPr>
          <p:cNvPr id="35841" name="Rectangle 1"/>
          <p:cNvSpPr>
            <a:spLocks noChangeArrowheads="1"/>
          </p:cNvSpPr>
          <p:nvPr/>
        </p:nvSpPr>
        <p:spPr bwMode="auto">
          <a:xfrm>
            <a:off x="822960" y="947057"/>
            <a:ext cx="7498080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2000" dirty="0">
              <a:solidFill>
                <a:srgbClr val="00000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5" name="Рисунок 4"/>
          <p:cNvPicPr/>
          <p:nvPr/>
        </p:nvPicPr>
        <p:blipFill>
          <a:blip r:embed="rId4"/>
          <a:stretch>
            <a:fillRect/>
          </a:stretch>
        </p:blipFill>
        <p:spPr>
          <a:xfrm>
            <a:off x="714848" y="923924"/>
            <a:ext cx="6162201" cy="385762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Объект 4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3852863" y="3386138"/>
            <a:ext cx="4719637" cy="297656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Заголовок 2"/>
          <p:cNvSpPr txBox="1">
            <a:spLocks/>
          </p:cNvSpPr>
          <p:nvPr/>
        </p:nvSpPr>
        <p:spPr>
          <a:xfrm>
            <a:off x="1384664" y="1035699"/>
            <a:ext cx="5129348" cy="40121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60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b="1" dirty="0" smtClean="0"/>
              <a:t>        </a:t>
            </a:r>
            <a:r>
              <a:rPr lang="ru-RU" sz="2100" b="1" dirty="0" smtClean="0"/>
              <a:t> </a:t>
            </a:r>
            <a:r>
              <a:rPr lang="ru-RU" sz="27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Беседа с воспитателями о Герое-земляке</a:t>
            </a:r>
            <a:endParaRPr lang="ru-RU" sz="27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00297"/>
            <a:ext cx="9144000" cy="6858000"/>
          </a:xfrm>
          <a:prstGeom prst="rect">
            <a:avLst/>
          </a:prstGeom>
        </p:spPr>
      </p:pic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1726163" y="1480457"/>
            <a:ext cx="6839339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000" dirty="0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296886" y="694944"/>
            <a:ext cx="550817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endParaRPr lang="ru-RU" sz="3600" dirty="0">
              <a:ln w="0"/>
              <a:solidFill>
                <a:srgbClr val="8C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itchFamily="18" charset="0"/>
              <a:ea typeface="Tahoma" panose="020B0604030504040204" pitchFamily="34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147665" y="460303"/>
            <a:ext cx="7108061" cy="46901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350" marR="43180" indent="-6350" algn="ctr">
              <a:lnSpc>
                <a:spcPct val="107000"/>
              </a:lnSpc>
              <a:spcAft>
                <a:spcPts val="530"/>
              </a:spcAft>
            </a:pPr>
            <a:endParaRPr lang="ru-RU" b="1" dirty="0" smtClean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6350" marR="43180" indent="-6350" algn="ctr">
              <a:lnSpc>
                <a:spcPct val="107000"/>
              </a:lnSpc>
              <a:spcAft>
                <a:spcPts val="530"/>
              </a:spcAft>
            </a:pPr>
            <a:endParaRPr lang="ru-RU" b="1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6350" marR="43180" indent="-6350" algn="ctr">
              <a:lnSpc>
                <a:spcPct val="107000"/>
              </a:lnSpc>
              <a:spcAft>
                <a:spcPts val="530"/>
              </a:spcAft>
            </a:pPr>
            <a:r>
              <a:rPr lang="ru-RU" sz="2800" b="1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Проектан</a:t>
            </a:r>
            <a:r>
              <a:rPr lang="ru-RU" sz="28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800" b="1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маь</a:t>
            </a: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1</a:t>
            </a:r>
            <a:r>
              <a:rPr lang="ru-RU" sz="2800" b="1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налла</a:t>
            </a:r>
            <a:endParaRPr lang="ru-RU" sz="2800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6350" marR="36195" indent="449580" algn="just">
              <a:lnSpc>
                <a:spcPct val="110000"/>
              </a:lnSpc>
              <a:spcAft>
                <a:spcPts val="0"/>
              </a:spcAft>
            </a:pPr>
            <a:endParaRPr lang="ru-RU" dirty="0" smtClean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6350" marR="36195" indent="449580" algn="just">
              <a:lnSpc>
                <a:spcPct val="110000"/>
              </a:lnSpc>
              <a:spcAft>
                <a:spcPts val="0"/>
              </a:spcAft>
            </a:pPr>
            <a:r>
              <a:rPr lang="ru-RU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Тахана</a:t>
            </a: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ч1ог1а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мехала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1алашо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йу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т1екхуьучу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чкъуранна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Даймехкан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истори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йовзийтар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х1унда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аьлча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церан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ойла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т1ейоьрзуш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йац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вайн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Даймехкан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исторически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хиламашна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Ишколазхошна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Даймехкан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истори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ца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йовзаро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хаъал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новкъарло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йо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бераш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кхетош-кхиорехь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Берийн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кхетамехь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патриотизм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кхиоро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г1о до,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къоман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доьналла-йахь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кхио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оьшучохь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Даймехкан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дуьхьа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шайн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са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д1адала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кийча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т1аьхье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кхио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иштта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йоцу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т1аьхье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йайна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т1аьхье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йу</a:t>
            </a: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r>
              <a:rPr lang="en-US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Х1окху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проектехь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буьйцучу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исторически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хиламаша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берашна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накъосталла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до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Вайн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Мехкан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Турпалхо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вовза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цуьнан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гергарчаьрца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цхьаьна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а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кхетта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лехамийн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хьелашца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Турпалхочунна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лерина</a:t>
            </a: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йолчу</a:t>
            </a: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музей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кхача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endParaRPr lang="ru-RU" sz="16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Объект 5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6050" y="1825624"/>
            <a:ext cx="3886200" cy="2914650"/>
          </a:xfrm>
        </p:spPr>
      </p:pic>
      <p:pic>
        <p:nvPicPr>
          <p:cNvPr id="9" name="Объект 8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9150" y="2543969"/>
            <a:ext cx="3886200" cy="2914650"/>
          </a:xfr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35879" cy="685800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H="1">
            <a:off x="5549071" y="1659414"/>
            <a:ext cx="2656329" cy="324707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1149531" y="808557"/>
            <a:ext cx="698427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err="1">
                <a:latin typeface="Times New Roman" pitchFamily="18" charset="0"/>
                <a:cs typeface="Times New Roman" pitchFamily="18" charset="0"/>
              </a:rPr>
              <a:t>Сурт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 smtClean="0">
                <a:latin typeface="Times New Roman" pitchFamily="18" charset="0"/>
                <a:cs typeface="Times New Roman" pitchFamily="18" charset="0"/>
              </a:rPr>
              <a:t>диллар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«</a:t>
            </a:r>
            <a:r>
              <a:rPr lang="ru-RU" sz="2800" b="1" dirty="0" err="1" smtClean="0">
                <a:latin typeface="Times New Roman" pitchFamily="18" charset="0"/>
                <a:cs typeface="Times New Roman" pitchFamily="18" charset="0"/>
              </a:rPr>
              <a:t>Берийн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б1аьргашца т1ом»</a:t>
            </a:r>
            <a:endParaRPr lang="ru-RU" sz="2800" b="1" dirty="0"/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9150" y="1690688"/>
            <a:ext cx="3643993" cy="3247071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649" y="1690687"/>
            <a:ext cx="3939289" cy="32470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06585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35879" cy="6858000"/>
          </a:xfrm>
          <a:prstGeom prst="rect">
            <a:avLst/>
          </a:prstGeom>
          <a:ln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</p:pic>
      <p:sp>
        <p:nvSpPr>
          <p:cNvPr id="35841" name="Rectangle 1"/>
          <p:cNvSpPr>
            <a:spLocks noChangeArrowheads="1"/>
          </p:cNvSpPr>
          <p:nvPr/>
        </p:nvSpPr>
        <p:spPr bwMode="auto">
          <a:xfrm>
            <a:off x="822960" y="947057"/>
            <a:ext cx="7498080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2000" dirty="0">
              <a:solidFill>
                <a:srgbClr val="00000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5" name="Рисунок 4" descr="C:\Users\User\Desktop\нац герой\743a18e2-fa0b-472f-96de-b2e06fe74d83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53787">
            <a:off x="903518" y="669149"/>
            <a:ext cx="2939041" cy="310025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6" name="Рисунок 5" descr="C:\Users\User\Desktop\нац герой\IMG_20250116_101947.jp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90825">
            <a:off x="4326228" y="3648184"/>
            <a:ext cx="4034546" cy="246118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7" name="Рисунок 6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9616">
            <a:off x="4496500" y="790357"/>
            <a:ext cx="3808474" cy="265283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8" name="Рисунок 7" descr="C:\Users\User\Desktop\нац герой\IMG_20250123_111008.jpg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6476" y="3246010"/>
            <a:ext cx="3017520" cy="293252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9" name="Заголовок 2"/>
          <p:cNvSpPr txBox="1">
            <a:spLocks/>
          </p:cNvSpPr>
          <p:nvPr/>
        </p:nvSpPr>
        <p:spPr>
          <a:xfrm>
            <a:off x="4116350" y="656204"/>
            <a:ext cx="4011074" cy="42245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25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4800" b="1" dirty="0" smtClean="0"/>
              <a:t>    </a:t>
            </a:r>
            <a:r>
              <a:rPr lang="ru-RU" sz="6400" b="1" dirty="0" err="1" smtClean="0">
                <a:latin typeface="Times New Roman" pitchFamily="18" charset="0"/>
                <a:cs typeface="Times New Roman" pitchFamily="18" charset="0"/>
              </a:rPr>
              <a:t>Дачиев</a:t>
            </a:r>
            <a:r>
              <a:rPr lang="ru-RU" sz="6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6400" b="1" dirty="0" err="1" smtClean="0">
                <a:latin typeface="Times New Roman" pitchFamily="18" charset="0"/>
                <a:cs typeface="Times New Roman" pitchFamily="18" charset="0"/>
              </a:rPr>
              <a:t>Хансолти</a:t>
            </a:r>
            <a:r>
              <a:rPr lang="ru-RU" sz="6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6400" b="1" dirty="0" err="1">
                <a:latin typeface="Times New Roman" pitchFamily="18" charset="0"/>
                <a:cs typeface="Times New Roman" pitchFamily="18" charset="0"/>
              </a:rPr>
              <a:t>кхолларалла</a:t>
            </a:r>
            <a:r>
              <a:rPr lang="ru-RU" sz="6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6000" b="1" dirty="0" err="1">
                <a:latin typeface="Times New Roman" pitchFamily="18" charset="0"/>
                <a:cs typeface="Times New Roman" pitchFamily="18" charset="0"/>
              </a:rPr>
              <a:t>йовзуьйтуш</a:t>
            </a:r>
            <a:r>
              <a:rPr lang="ru-RU" sz="6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6000" b="1" dirty="0" err="1">
                <a:latin typeface="Times New Roman" pitchFamily="18" charset="0"/>
                <a:cs typeface="Times New Roman" pitchFamily="18" charset="0"/>
              </a:rPr>
              <a:t>кхиорхошца</a:t>
            </a:r>
            <a:r>
              <a:rPr lang="ru-RU" sz="6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6000" b="1" dirty="0" err="1">
                <a:latin typeface="Times New Roman" pitchFamily="18" charset="0"/>
                <a:cs typeface="Times New Roman" pitchFamily="18" charset="0"/>
              </a:rPr>
              <a:t>бина</a:t>
            </a:r>
            <a:r>
              <a:rPr lang="ru-RU" sz="6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6000" b="1" dirty="0" err="1" smtClean="0">
                <a:latin typeface="Times New Roman" pitchFamily="18" charset="0"/>
                <a:cs typeface="Times New Roman" pitchFamily="18" charset="0"/>
              </a:rPr>
              <a:t>белхаш</a:t>
            </a:r>
            <a:r>
              <a:rPr lang="ru-RU" sz="6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</a:t>
            </a:r>
            <a:endParaRPr lang="ru-RU" sz="6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Заголовок 2"/>
          <p:cNvSpPr txBox="1">
            <a:spLocks/>
          </p:cNvSpPr>
          <p:nvPr/>
        </p:nvSpPr>
        <p:spPr>
          <a:xfrm>
            <a:off x="628650" y="2666203"/>
            <a:ext cx="3395346" cy="579807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45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b="1" dirty="0" smtClean="0"/>
              <a:t> 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Х.Ч.Дачиевн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ц1арах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йолчу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мемориалана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т1е </a:t>
            </a:r>
            <a:r>
              <a:rPr lang="ru-RU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экскурси</a:t>
            </a:r>
            <a:endParaRPr lang="ru-RU" sz="27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0" y="0"/>
            <a:ext cx="913994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1750423" y="1011928"/>
            <a:ext cx="6679474" cy="5093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Пайда</a:t>
            </a:r>
            <a:r>
              <a:rPr lang="ru-RU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эцна</a:t>
            </a:r>
            <a:r>
              <a:rPr lang="ru-RU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методически г1ирсаш: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</a:t>
            </a: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«Стела1ад» (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берийн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журнал).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Нохчийн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халкъан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турпалхой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(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Абдрахманова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Ж.М.,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Джунаидов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С.С.), 2022 г.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3.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Нохчийн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дицдан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йишйоцу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денош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дезденош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(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Абдрахманова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Ж.М.,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Джунаидов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С.С.), 2022 г.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4</a:t>
            </a: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«Сан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къоман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хазна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» (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Абдрахманова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Ж.М.,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Джунаидов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С.С.), 2022 г</a:t>
            </a: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ru-RU" sz="1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ru-RU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Информационни</a:t>
            </a:r>
            <a:r>
              <a:rPr lang="ru-RU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латтбахам</a:t>
            </a:r>
            <a:r>
              <a:rPr lang="ru-RU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Й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уьртахойн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библиотека;</a:t>
            </a:r>
          </a:p>
          <a:p>
            <a:pPr lvl="0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Интернет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ресурсаш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ru-RU" sz="1400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ru-RU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Дай-</a:t>
            </a:r>
            <a:r>
              <a:rPr lang="ru-RU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наной</a:t>
            </a:r>
            <a:r>
              <a:rPr lang="ru-RU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г1о-накъосталла: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Ц1ахь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йеша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исбаьхаллин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литература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кечйар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lvl="0"/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Сийлахь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Боккхачу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Даймахкан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Т1еман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турпалхойх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дехкинчу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суьртийн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гучам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82645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1" y="0"/>
            <a:ext cx="9135879" cy="68580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419879" y="1883664"/>
            <a:ext cx="8304244" cy="212365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6600" b="1" spc="5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Баркалла</a:t>
            </a:r>
            <a:r>
              <a:rPr lang="ru-RU" sz="6600" b="1" spc="5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6600" b="1" spc="5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хьовсарна</a:t>
            </a:r>
            <a:r>
              <a:rPr lang="ru-RU" sz="6600" b="1" cap="none" spc="5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  <a:endParaRPr lang="ru-RU" sz="66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 descr="C:\Users\user\Desktop\Laurel green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83046" y="3743325"/>
            <a:ext cx="2628900" cy="25717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0" y="0"/>
            <a:ext cx="9135879" cy="68580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1694583" y="1465309"/>
            <a:ext cx="2637950" cy="5890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>
              <a:lnSpc>
                <a:spcPct val="150000"/>
              </a:lnSpc>
            </a:pPr>
            <a:endParaRPr lang="ru-RU" sz="2400" dirty="0"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776549" y="1299956"/>
            <a:ext cx="6409507" cy="38348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350" marR="43180" indent="-6350" algn="just">
              <a:lnSpc>
                <a:spcPct val="110000"/>
              </a:lnSpc>
              <a:spcAft>
                <a:spcPts val="0"/>
              </a:spcAft>
            </a:pPr>
            <a:r>
              <a:rPr lang="ru-RU" sz="28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Проектан</a:t>
            </a:r>
            <a:r>
              <a:rPr lang="ru-RU" sz="28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800" b="1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декхарш</a:t>
            </a:r>
            <a:r>
              <a:rPr lang="ru-RU" sz="28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: </a:t>
            </a:r>
            <a:endParaRPr lang="ru-RU" sz="2800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 fontAlgn="base">
              <a:lnSpc>
                <a:spcPct val="107000"/>
              </a:lnSpc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 pitchFamily="34" charset="0"/>
              <a:buChar char="•"/>
            </a:pPr>
            <a:r>
              <a:rPr lang="ru-RU" dirty="0"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Советски</a:t>
            </a:r>
            <a:r>
              <a:rPr lang="ru-RU" sz="2000" dirty="0"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Союзан</a:t>
            </a:r>
            <a:r>
              <a:rPr lang="ru-RU" sz="2000" dirty="0"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турпалхочуьн</a:t>
            </a:r>
            <a:r>
              <a:rPr lang="ru-RU" sz="2000" dirty="0"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Данчиев</a:t>
            </a:r>
            <a:r>
              <a:rPr lang="ru-RU" sz="2000" dirty="0"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Чапин</a:t>
            </a:r>
            <a:r>
              <a:rPr lang="ru-RU" sz="2000" dirty="0"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Хансултанан</a:t>
            </a:r>
            <a:r>
              <a:rPr lang="ru-RU" sz="2000" dirty="0"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т1еман </a:t>
            </a:r>
            <a:r>
              <a:rPr lang="ru-RU" sz="2000" dirty="0" err="1"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хьуьнарех</a:t>
            </a:r>
            <a:r>
              <a:rPr lang="ru-RU" sz="2000" dirty="0"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т1ом д1абаьллачул т1аьхьа </a:t>
            </a:r>
            <a:r>
              <a:rPr lang="ru-RU" sz="2000" dirty="0" err="1"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хиллачу</a:t>
            </a:r>
            <a:r>
              <a:rPr lang="ru-RU" sz="2000" dirty="0"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дахаран</a:t>
            </a:r>
            <a:r>
              <a:rPr lang="ru-RU" sz="2000" dirty="0"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некъах</a:t>
            </a:r>
            <a:r>
              <a:rPr lang="ru-RU" sz="2000" dirty="0"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лаьцна</a:t>
            </a:r>
            <a:r>
              <a:rPr lang="ru-RU" sz="2000" dirty="0"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дийцар</a:t>
            </a:r>
            <a:r>
              <a:rPr lang="ru-RU" sz="2000" dirty="0"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342900" lvl="0" indent="-342900" algn="just" fontAlgn="base">
              <a:lnSpc>
                <a:spcPct val="107000"/>
              </a:lnSpc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 pitchFamily="34" charset="0"/>
              <a:buChar char="•"/>
            </a:pPr>
            <a:r>
              <a:rPr lang="ru-RU" sz="2000" dirty="0" err="1"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Сийлахь</a:t>
            </a:r>
            <a:r>
              <a:rPr lang="ru-RU" sz="2000" dirty="0"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Боккхачу</a:t>
            </a:r>
            <a:r>
              <a:rPr lang="ru-RU" sz="2000" dirty="0"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Даймехкан</a:t>
            </a:r>
            <a:r>
              <a:rPr lang="ru-RU" sz="2000" dirty="0"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Т1еман </a:t>
            </a:r>
            <a:r>
              <a:rPr lang="ru-RU" sz="2000" dirty="0" err="1"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хиламех</a:t>
            </a:r>
            <a:r>
              <a:rPr lang="ru-RU" sz="2000" dirty="0"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а, </a:t>
            </a:r>
            <a:r>
              <a:rPr lang="ru-RU" sz="2000" dirty="0" err="1"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оцу</a:t>
            </a:r>
            <a:r>
              <a:rPr lang="ru-RU" sz="2000" dirty="0"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т1еман </a:t>
            </a:r>
            <a:r>
              <a:rPr lang="ru-RU" sz="2000" dirty="0" err="1"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турпалхойх</a:t>
            </a:r>
            <a:r>
              <a:rPr lang="ru-RU" sz="2000" dirty="0"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долу </a:t>
            </a:r>
            <a:r>
              <a:rPr lang="ru-RU" sz="2000" dirty="0" err="1"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хаарш</a:t>
            </a:r>
            <a:r>
              <a:rPr lang="ru-RU" sz="2000" dirty="0"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ишколазхошна</a:t>
            </a:r>
            <a:r>
              <a:rPr lang="ru-RU" sz="2000" dirty="0"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довзийтар</a:t>
            </a:r>
            <a:r>
              <a:rPr lang="ru-RU" sz="2000" dirty="0"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342900" lvl="0" indent="-342900" algn="just" fontAlgn="base">
              <a:lnSpc>
                <a:spcPct val="107000"/>
              </a:lnSpc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 pitchFamily="34" charset="0"/>
              <a:buChar char="•"/>
            </a:pPr>
            <a:r>
              <a:rPr lang="ru-RU" sz="2000" dirty="0"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Сийлахь</a:t>
            </a:r>
            <a:r>
              <a:rPr lang="ru-RU" sz="2000" dirty="0"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Боккхачу</a:t>
            </a:r>
            <a:r>
              <a:rPr lang="ru-RU" sz="2000" dirty="0"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Даймехкан</a:t>
            </a:r>
            <a:r>
              <a:rPr lang="ru-RU" sz="2000" dirty="0"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Т1еман </a:t>
            </a:r>
            <a:r>
              <a:rPr lang="ru-RU" sz="2000" dirty="0" err="1"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декъашхойн</a:t>
            </a:r>
            <a:r>
              <a:rPr lang="ru-RU" sz="2000" dirty="0"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хьунарех</a:t>
            </a:r>
            <a:r>
              <a:rPr lang="ru-RU" sz="2000" dirty="0"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дозалла</a:t>
            </a:r>
            <a:r>
              <a:rPr lang="ru-RU" sz="2000" dirty="0"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дан, </a:t>
            </a:r>
            <a:r>
              <a:rPr lang="ru-RU" sz="2000" dirty="0" err="1"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берийн</a:t>
            </a:r>
            <a:r>
              <a:rPr lang="ru-RU" sz="2000" dirty="0"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кхетам</a:t>
            </a:r>
            <a:r>
              <a:rPr lang="ru-RU" sz="2000" dirty="0"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кхиор</a:t>
            </a:r>
            <a:r>
              <a:rPr lang="ru-RU" sz="2000" dirty="0"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342900" lvl="0" indent="-342900" algn="just" fontAlgn="base">
              <a:lnSpc>
                <a:spcPct val="107000"/>
              </a:lnSpc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 pitchFamily="34" charset="0"/>
              <a:buChar char="•"/>
            </a:pPr>
            <a:r>
              <a:rPr lang="ru-RU" sz="2000" dirty="0" err="1"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Бераш</a:t>
            </a:r>
            <a:r>
              <a:rPr lang="ru-RU" sz="2000" dirty="0"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патриотически </a:t>
            </a:r>
            <a:r>
              <a:rPr lang="ru-RU" sz="2000" dirty="0" err="1"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ойланца</a:t>
            </a:r>
            <a:r>
              <a:rPr lang="ru-RU" sz="2000" dirty="0"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кхеташ</a:t>
            </a:r>
            <a:r>
              <a:rPr lang="ru-RU" sz="2000" dirty="0"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2000" dirty="0" err="1"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кхиор</a:t>
            </a:r>
            <a:r>
              <a:rPr lang="ru-RU" sz="2000" dirty="0"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6350" marR="43180" indent="-6350">
              <a:lnSpc>
                <a:spcPct val="110000"/>
              </a:lnSpc>
            </a:pPr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endParaRPr lang="ru-RU" sz="16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55593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35879" cy="68580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1694583" y="1465309"/>
            <a:ext cx="2637950" cy="5890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>
              <a:lnSpc>
                <a:spcPct val="150000"/>
              </a:lnSpc>
            </a:pPr>
            <a:endParaRPr lang="ru-RU" sz="2400" dirty="0"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1674564" y="1704471"/>
            <a:ext cx="657707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ru-RU" b="0" i="0" u="none" strike="noStrike" cap="none" normalizeH="0" baseline="0" dirty="0" smtClean="0">
              <a:ln>
                <a:noFill/>
              </a:ln>
              <a:solidFill>
                <a:srgbClr val="333333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627632" y="1277702"/>
            <a:ext cx="6577070" cy="42226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350" marR="43180" indent="-6350">
              <a:lnSpc>
                <a:spcPct val="110000"/>
              </a:lnSpc>
            </a:pPr>
            <a:r>
              <a:rPr lang="ru-RU" sz="2800" b="1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Проектан</a:t>
            </a:r>
            <a:r>
              <a:rPr lang="ru-RU" sz="28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800" b="1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декхарш</a:t>
            </a:r>
            <a:r>
              <a:rPr lang="ru-RU" sz="28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: </a:t>
            </a:r>
            <a:endParaRPr lang="ru-RU" sz="1600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marR="36195" lvl="0" indent="-342900" algn="just" fontAlgn="base">
              <a:lnSpc>
                <a:spcPct val="110000"/>
              </a:lnSpc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 pitchFamily="34" charset="0"/>
              <a:buChar char="•"/>
            </a:pPr>
            <a:r>
              <a:rPr lang="ru-RU" dirty="0" err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</a:rPr>
              <a:t>Даймехкан</a:t>
            </a:r>
            <a:r>
              <a:rPr lang="ru-RU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</a:rPr>
              <a:t>турпалхойх</a:t>
            </a:r>
            <a:r>
              <a:rPr lang="ru-RU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</a:rPr>
              <a:t> долу </a:t>
            </a:r>
            <a:r>
              <a:rPr lang="ru-RU" dirty="0" err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</a:rPr>
              <a:t>хаарш</a:t>
            </a:r>
            <a:r>
              <a:rPr lang="ru-RU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</a:rPr>
              <a:t>шуьйра</a:t>
            </a:r>
            <a:r>
              <a:rPr lang="ru-RU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</a:rPr>
              <a:t>довзийтар</a:t>
            </a:r>
            <a:r>
              <a:rPr lang="ru-RU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</a:p>
          <a:p>
            <a:pPr marL="342900" marR="36195" lvl="0" indent="-342900" algn="just" fontAlgn="base">
              <a:lnSpc>
                <a:spcPct val="110000"/>
              </a:lnSpc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 pitchFamily="34" charset="0"/>
              <a:buChar char="•"/>
            </a:pPr>
            <a:r>
              <a:rPr lang="ru-RU" dirty="0" err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</a:rPr>
              <a:t>Берийн</a:t>
            </a:r>
            <a:r>
              <a:rPr lang="ru-RU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</a:rPr>
              <a:t>мотт</a:t>
            </a:r>
            <a:r>
              <a:rPr lang="ru-RU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</a:rPr>
              <a:t>бийцар</a:t>
            </a:r>
            <a:r>
              <a:rPr lang="ru-RU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</a:rPr>
              <a:t>шардар</a:t>
            </a:r>
            <a:r>
              <a:rPr lang="ru-RU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</a:rPr>
              <a:t>: </a:t>
            </a:r>
            <a:r>
              <a:rPr lang="ru-RU" i="1" dirty="0" err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</a:rPr>
              <a:t>Даймохк</a:t>
            </a:r>
            <a:r>
              <a:rPr lang="ru-RU" i="1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ru-RU" i="1" dirty="0" err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</a:rPr>
              <a:t>турпалхо</a:t>
            </a:r>
            <a:r>
              <a:rPr lang="ru-RU" i="1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ru-RU" i="1" dirty="0" err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</a:rPr>
              <a:t>сурхо</a:t>
            </a:r>
            <a:r>
              <a:rPr lang="ru-RU" i="1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ru-RU" i="1" dirty="0" err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</a:rPr>
              <a:t>кемахо</a:t>
            </a:r>
            <a:r>
              <a:rPr lang="ru-RU" i="1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ru-RU" i="1" dirty="0" err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</a:rPr>
              <a:t>танкахо</a:t>
            </a:r>
            <a:r>
              <a:rPr lang="ru-RU" i="1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ru-RU" i="1" dirty="0" err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</a:rPr>
              <a:t>эскар</a:t>
            </a:r>
            <a:r>
              <a:rPr lang="ru-RU" i="1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ru-RU" i="1" dirty="0" err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</a:rPr>
              <a:t>мохкларбархо</a:t>
            </a:r>
            <a:r>
              <a:rPr lang="ru-RU" i="1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ru-RU" i="1" dirty="0" err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</a:rPr>
              <a:t>иэсчурт</a:t>
            </a:r>
            <a:r>
              <a:rPr lang="ru-RU" i="1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</a:rPr>
              <a:t>, х1олам.</a:t>
            </a:r>
          </a:p>
          <a:p>
            <a:pPr marL="342900" marR="36195" lvl="0" indent="-342900" algn="just" fontAlgn="base">
              <a:lnSpc>
                <a:spcPct val="110000"/>
              </a:lnSpc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 pitchFamily="34" charset="0"/>
              <a:buChar char="•"/>
            </a:pPr>
            <a:r>
              <a:rPr lang="ru-RU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</a:rPr>
              <a:t>Сийлахь</a:t>
            </a:r>
            <a:r>
              <a:rPr lang="ru-RU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</a:rPr>
              <a:t>Боккхачу</a:t>
            </a:r>
            <a:r>
              <a:rPr lang="ru-RU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</a:rPr>
              <a:t>  </a:t>
            </a:r>
            <a:r>
              <a:rPr lang="ru-RU" dirty="0" err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</a:rPr>
              <a:t>Даймехкан</a:t>
            </a:r>
            <a:r>
              <a:rPr lang="ru-RU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</a:rPr>
              <a:t> Т1еман </a:t>
            </a:r>
            <a:r>
              <a:rPr lang="ru-RU" dirty="0" err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</a:rPr>
              <a:t>турпалхойн</a:t>
            </a:r>
            <a:r>
              <a:rPr lang="ru-RU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</a:rPr>
              <a:t>сий</a:t>
            </a:r>
            <a:r>
              <a:rPr lang="ru-RU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</a:rPr>
              <a:t>-ларам бар. </a:t>
            </a:r>
          </a:p>
          <a:p>
            <a:pPr marL="342900" marR="36195" lvl="0" indent="-342900" algn="just" fontAlgn="base">
              <a:lnSpc>
                <a:spcPct val="110000"/>
              </a:lnSpc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 pitchFamily="34" charset="0"/>
              <a:buChar char="•"/>
            </a:pPr>
            <a:r>
              <a:rPr lang="ru-RU" dirty="0" err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</a:rPr>
              <a:t>Берийн</a:t>
            </a:r>
            <a:r>
              <a:rPr lang="ru-RU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</a:rPr>
              <a:t>кхетамехь</a:t>
            </a:r>
            <a:r>
              <a:rPr lang="ru-RU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</a:rPr>
              <a:t>, «Мила </a:t>
            </a:r>
            <a:r>
              <a:rPr lang="ru-RU" dirty="0" err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</a:rPr>
              <a:t>ву</a:t>
            </a:r>
            <a:r>
              <a:rPr lang="ru-RU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</a:rPr>
              <a:t>Турпалхо</a:t>
            </a:r>
            <a:r>
              <a:rPr lang="ru-RU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</a:rPr>
              <a:t>?»- </a:t>
            </a:r>
            <a:r>
              <a:rPr lang="ru-RU" dirty="0" err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</a:rPr>
              <a:t>боху</a:t>
            </a:r>
            <a:r>
              <a:rPr lang="ru-RU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</a:rPr>
              <a:t>кхетам</a:t>
            </a:r>
            <a:r>
              <a:rPr lang="ru-RU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</a:rPr>
              <a:t>кхиор</a:t>
            </a:r>
            <a:r>
              <a:rPr lang="ru-RU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</a:p>
          <a:p>
            <a:pPr marL="342900" marR="36195" lvl="0" indent="-342900" algn="just" fontAlgn="base">
              <a:lnSpc>
                <a:spcPct val="110000"/>
              </a:lnSpc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 pitchFamily="34" charset="0"/>
              <a:buChar char="•"/>
            </a:pPr>
            <a:r>
              <a:rPr lang="ru-RU" dirty="0" err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</a:rPr>
              <a:t>Берийн</a:t>
            </a:r>
            <a:r>
              <a:rPr lang="ru-RU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</a:rPr>
              <a:t>къамел</a:t>
            </a:r>
            <a:r>
              <a:rPr lang="ru-RU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</a:rPr>
              <a:t>кхиор</a:t>
            </a:r>
            <a:r>
              <a:rPr lang="ru-RU" dirty="0" smtClean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ru-RU" dirty="0" err="1" smtClean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</a:rPr>
              <a:t>дешбахам</a:t>
            </a:r>
            <a:r>
              <a:rPr lang="ru-RU" dirty="0" smtClean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</a:rPr>
              <a:t>тобар</a:t>
            </a:r>
            <a:r>
              <a:rPr lang="ru-RU" dirty="0" smtClean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</a:rPr>
              <a:t>; т1амах </a:t>
            </a:r>
            <a:r>
              <a:rPr lang="ru-RU" dirty="0" err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</a:rPr>
              <a:t>лаьцна</a:t>
            </a:r>
            <a:r>
              <a:rPr lang="ru-RU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</a:rPr>
              <a:t>эшарш</a:t>
            </a:r>
            <a:r>
              <a:rPr lang="ru-RU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ru-RU" dirty="0" err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</a:rPr>
              <a:t>байташ</a:t>
            </a:r>
            <a:r>
              <a:rPr lang="ru-RU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</a:rPr>
              <a:t>, «</a:t>
            </a:r>
            <a:r>
              <a:rPr lang="ru-RU" dirty="0" err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</a:rPr>
              <a:t>баккъалла</a:t>
            </a:r>
            <a:r>
              <a:rPr lang="ru-RU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 smtClean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</a:rPr>
              <a:t>дерг» </a:t>
            </a:r>
            <a:r>
              <a:rPr lang="ru-RU" dirty="0" err="1" smtClean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</a:rPr>
              <a:t>дийцар</a:t>
            </a:r>
            <a:r>
              <a:rPr lang="ru-RU" dirty="0" smtClean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</a:rPr>
              <a:t>, т1еман </a:t>
            </a:r>
            <a:r>
              <a:rPr lang="ru-RU" dirty="0" err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</a:rPr>
              <a:t>иллеш</a:t>
            </a:r>
            <a:r>
              <a:rPr lang="ru-RU" dirty="0" smtClean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ru-RU" dirty="0" err="1" smtClean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</a:rPr>
              <a:t>суьрташ</a:t>
            </a:r>
            <a:r>
              <a:rPr lang="ru-RU" dirty="0" smtClean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</a:rPr>
              <a:t>гайтар</a:t>
            </a:r>
            <a:r>
              <a:rPr lang="ru-RU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</a:p>
          <a:p>
            <a:pPr marL="342900" marR="36195" lvl="0" indent="-342900" algn="just" fontAlgn="base">
              <a:lnSpc>
                <a:spcPct val="110000"/>
              </a:lnSpc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 pitchFamily="34" charset="0"/>
              <a:buChar char="•"/>
            </a:pPr>
            <a:r>
              <a:rPr lang="ru-RU" dirty="0" err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</a:rPr>
              <a:t>Воккхиниг</a:t>
            </a:r>
            <a:r>
              <a:rPr lang="ru-RU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</a:rPr>
              <a:t>ларар</a:t>
            </a:r>
            <a:r>
              <a:rPr lang="ru-RU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</a:rPr>
              <a:t> болу </a:t>
            </a:r>
            <a:r>
              <a:rPr lang="ru-RU" dirty="0" err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</a:rPr>
              <a:t>берийн</a:t>
            </a:r>
            <a:r>
              <a:rPr lang="ru-RU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</a:rPr>
              <a:t>кхетам</a:t>
            </a:r>
            <a:r>
              <a:rPr lang="ru-RU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</a:rPr>
              <a:t>кхиор</a:t>
            </a:r>
            <a:r>
              <a:rPr lang="ru-RU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</a:p>
          <a:p>
            <a:pPr marL="342900" marR="36195" lvl="0" indent="-342900" algn="just" fontAlgn="base">
              <a:lnSpc>
                <a:spcPct val="110000"/>
              </a:lnSpc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 pitchFamily="34" charset="0"/>
              <a:buChar char="•"/>
            </a:pPr>
            <a:r>
              <a:rPr lang="ru-RU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</a:rPr>
              <a:t>«</a:t>
            </a:r>
            <a:r>
              <a:rPr lang="ru-RU" dirty="0" err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</a:rPr>
              <a:t>Вайна</a:t>
            </a:r>
            <a:r>
              <a:rPr lang="ru-RU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</a:rPr>
              <a:t>машар</a:t>
            </a:r>
            <a:r>
              <a:rPr lang="ru-RU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</a:rPr>
              <a:t>беза</a:t>
            </a:r>
            <a:r>
              <a:rPr lang="ru-RU" dirty="0" smtClean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ru-RU" dirty="0" err="1" smtClean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</a:rPr>
              <a:t>вайна</a:t>
            </a:r>
            <a:r>
              <a:rPr lang="ru-RU" dirty="0" smtClean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</a:rPr>
              <a:t>т1ом </a:t>
            </a:r>
            <a:r>
              <a:rPr lang="ru-RU" dirty="0" err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</a:rPr>
              <a:t>ца</a:t>
            </a:r>
            <a:r>
              <a:rPr lang="ru-RU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</a:rPr>
              <a:t>беза</a:t>
            </a:r>
            <a:r>
              <a:rPr lang="ru-RU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</a:rPr>
              <a:t>»-</a:t>
            </a:r>
            <a:r>
              <a:rPr lang="ru-RU" dirty="0" err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</a:rPr>
              <a:t>боху</a:t>
            </a:r>
            <a:r>
              <a:rPr lang="ru-RU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</a:rPr>
              <a:t>ойла</a:t>
            </a:r>
            <a:r>
              <a:rPr lang="ru-RU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</a:rPr>
              <a:t>берийн</a:t>
            </a:r>
            <a:r>
              <a:rPr lang="ru-RU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</a:rPr>
              <a:t>кхетамехь</a:t>
            </a:r>
            <a:r>
              <a:rPr lang="ru-RU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</a:rPr>
              <a:t>кхиор</a:t>
            </a:r>
            <a:r>
              <a:rPr lang="ru-RU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ru-RU" u="none" strike="noStrike" dirty="0">
              <a:solidFill>
                <a:srgbClr val="000000"/>
              </a:solidFill>
              <a:effectLst/>
              <a:uFill>
                <a:solidFill>
                  <a:srgbClr val="000000"/>
                </a:solidFill>
              </a:u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55593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1" y="-68160"/>
            <a:ext cx="9135879" cy="68580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1694583" y="1465309"/>
            <a:ext cx="2637950" cy="5890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>
              <a:lnSpc>
                <a:spcPct val="150000"/>
              </a:lnSpc>
            </a:pPr>
            <a:endParaRPr lang="ru-RU" sz="2400" dirty="0"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627632" y="631371"/>
            <a:ext cx="705916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1170432" y="818606"/>
            <a:ext cx="7346551" cy="45427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49580" marR="36195" indent="-6350" algn="just">
              <a:lnSpc>
                <a:spcPct val="110000"/>
              </a:lnSpc>
              <a:spcAft>
                <a:spcPts val="0"/>
              </a:spcAft>
            </a:pPr>
            <a:r>
              <a:rPr lang="ru-RU" sz="2800" b="1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Хьехархошна</a:t>
            </a:r>
            <a:r>
              <a:rPr lang="ru-RU" sz="28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:</a:t>
            </a:r>
            <a:endParaRPr lang="ru-RU" sz="2800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marR="36195" lvl="0" indent="-342900" fontAlgn="base">
              <a:lnSpc>
                <a:spcPct val="107000"/>
              </a:lnSpc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 pitchFamily="34" charset="0"/>
              <a:buChar char="•"/>
            </a:pPr>
            <a:r>
              <a:rPr lang="ru-RU" sz="2000" dirty="0" err="1"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Доьзалехь</a:t>
            </a:r>
            <a:r>
              <a:rPr lang="ru-RU" sz="2000" dirty="0"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бераш</a:t>
            </a:r>
            <a:r>
              <a:rPr lang="ru-RU" sz="2000" dirty="0"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патриотически </a:t>
            </a:r>
            <a:r>
              <a:rPr lang="ru-RU" sz="2000" dirty="0" err="1"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кхетош</a:t>
            </a:r>
            <a:r>
              <a:rPr lang="ru-RU" sz="2000" dirty="0"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2000" dirty="0" err="1"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кхиор</a:t>
            </a:r>
            <a:r>
              <a:rPr lang="ru-RU" sz="2000" dirty="0"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болх</a:t>
            </a:r>
            <a:r>
              <a:rPr lang="ru-RU" sz="2000" dirty="0"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д1абахьар.</a:t>
            </a:r>
          </a:p>
          <a:p>
            <a:pPr marL="342900" marR="36195" lvl="0" indent="-342900" fontAlgn="base">
              <a:lnSpc>
                <a:spcPct val="107000"/>
              </a:lnSpc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 pitchFamily="34" charset="0"/>
              <a:buChar char="•"/>
            </a:pPr>
            <a:r>
              <a:rPr lang="ru-RU" sz="2000" dirty="0" err="1"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Берийн</a:t>
            </a:r>
            <a:r>
              <a:rPr lang="ru-RU" sz="2000" dirty="0"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патриотически </a:t>
            </a:r>
            <a:r>
              <a:rPr lang="ru-RU" sz="2000" dirty="0" err="1"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кхоллайелла</a:t>
            </a:r>
            <a:r>
              <a:rPr lang="ru-RU" sz="2000" dirty="0"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ойла</a:t>
            </a:r>
            <a:r>
              <a:rPr lang="ru-RU" sz="2000" dirty="0"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ч1аг1йар.</a:t>
            </a:r>
          </a:p>
          <a:p>
            <a:pPr marL="342900" marR="36195" lvl="0" indent="-342900" fontAlgn="base">
              <a:lnSpc>
                <a:spcPct val="107000"/>
              </a:lnSpc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 pitchFamily="34" charset="0"/>
              <a:buChar char="•"/>
            </a:pPr>
            <a:r>
              <a:rPr lang="ru-RU" sz="2000" dirty="0" err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Даймехкан</a:t>
            </a:r>
            <a:r>
              <a:rPr lang="ru-RU" sz="2000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дуьхьа</a:t>
            </a:r>
            <a:r>
              <a:rPr lang="ru-RU" sz="2000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шайн</a:t>
            </a:r>
            <a:r>
              <a:rPr lang="ru-RU" sz="2000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са</a:t>
            </a:r>
            <a:r>
              <a:rPr lang="ru-RU" sz="2000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д1аделлачу </a:t>
            </a:r>
            <a:r>
              <a:rPr lang="ru-RU" sz="2000" dirty="0" err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турпалхойн</a:t>
            </a:r>
            <a:r>
              <a:rPr lang="ru-RU" sz="2000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сий</a:t>
            </a:r>
            <a:r>
              <a:rPr lang="ru-RU" sz="2000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-ларам бар </a:t>
            </a:r>
            <a:r>
              <a:rPr lang="ru-RU" sz="2000" dirty="0" err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массерий</a:t>
            </a:r>
            <a:r>
              <a:rPr lang="ru-RU" sz="2000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декхар</a:t>
            </a:r>
            <a:r>
              <a:rPr lang="ru-RU" sz="2000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хилар</a:t>
            </a:r>
            <a:r>
              <a:rPr lang="ru-RU" sz="2000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берашна</a:t>
            </a:r>
            <a:r>
              <a:rPr lang="ru-RU" sz="2000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smtClean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д1адовзийтар.</a:t>
            </a:r>
          </a:p>
          <a:p>
            <a:r>
              <a:rPr lang="ru-RU" b="1" dirty="0"/>
              <a:t> </a:t>
            </a:r>
            <a:endParaRPr lang="ru-RU" sz="2800" dirty="0"/>
          </a:p>
          <a:p>
            <a:pPr>
              <a:lnSpc>
                <a:spcPct val="150000"/>
              </a:lnSpc>
            </a:pPr>
            <a:r>
              <a:rPr lang="ru-RU" sz="2800" b="1" dirty="0"/>
              <a:t>   </a:t>
            </a:r>
            <a:r>
              <a:rPr lang="ru-RU" sz="2800" b="1" dirty="0" smtClean="0"/>
              <a:t>   </a:t>
            </a:r>
            <a:r>
              <a:rPr lang="ru-RU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Дайшна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наношна</a:t>
            </a: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Берийн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проектехь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д1акъалаца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синхьагам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кхоллар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285750" lvl="0" indent="-285750" fontAlgn="base">
              <a:buFont typeface="Arial" panose="020B0604020202020204" pitchFamily="34" charset="0"/>
              <a:buChar char="•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Сийлахь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Боккхачу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Даймехкан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Т1амах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лаьцна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къамел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дар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342900" lvl="0" indent="-342900" fontAlgn="base">
              <a:buFont typeface="Arial" panose="020B0604020202020204" pitchFamily="34" charset="0"/>
              <a:buChar char="•"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Дай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наной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оцу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проекта т1е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ойла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йерзор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342900" marR="36195" lvl="0" indent="-342900" fontAlgn="base">
              <a:lnSpc>
                <a:spcPct val="107000"/>
              </a:lnSpc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 pitchFamily="34" charset="0"/>
              <a:buChar char="•"/>
            </a:pPr>
            <a:endParaRPr lang="ru-RU" sz="2000" u="none" strike="noStrike" dirty="0">
              <a:effectLst/>
              <a:uFill>
                <a:solidFill>
                  <a:srgbClr val="000000"/>
                </a:solidFill>
              </a:u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55593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0" y="0"/>
            <a:ext cx="913994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1532708" y="774769"/>
            <a:ext cx="6818811" cy="40072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350" marR="43180" indent="-6350" algn="just">
              <a:spcAft>
                <a:spcPts val="0"/>
              </a:spcAft>
            </a:pPr>
            <a:r>
              <a:rPr lang="ru-RU" sz="24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Проект д1айахьар </a:t>
            </a:r>
            <a:r>
              <a:rPr lang="ru-RU" sz="2400" b="1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кхоъ</a:t>
            </a:r>
            <a:r>
              <a:rPr lang="ru-RU" sz="24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т1ег1а </a:t>
            </a:r>
            <a:r>
              <a:rPr lang="ru-RU" sz="24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йу</a:t>
            </a:r>
            <a:r>
              <a:rPr lang="ru-RU" sz="24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:</a:t>
            </a:r>
          </a:p>
          <a:p>
            <a:endParaRPr lang="ru-RU" sz="2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ru-RU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Кечам </a:t>
            </a:r>
            <a:r>
              <a:rPr lang="ru-RU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баран </a:t>
            </a:r>
            <a:r>
              <a:rPr lang="ru-RU" sz="24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мур</a:t>
            </a:r>
            <a:endParaRPr lang="ru-RU" sz="24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fontAlgn="base">
              <a:buFont typeface="Arial" panose="020B0604020202020204" pitchFamily="34" charset="0"/>
              <a:buChar char="•"/>
            </a:pP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Пректан-лехамийн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дар д1адахьар.</a:t>
            </a:r>
          </a:p>
          <a:p>
            <a:pPr marL="342900" lvl="0" indent="-342900" fontAlgn="base">
              <a:buFont typeface="Arial" panose="020B0604020202020204" pitchFamily="34" charset="0"/>
              <a:buChar char="•"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Проект д1айахьа 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лерина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хаам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дайшна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наношна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бовзийтар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342900" lvl="0" indent="-342900" fontAlgn="base">
              <a:buFont typeface="Arial" panose="020B0604020202020204" pitchFamily="34" charset="0"/>
              <a:buChar char="•"/>
            </a:pP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Бан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леринчу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белхан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хьесап,1алашо,декхар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довзийтар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342900" lvl="0" indent="-342900" fontAlgn="base">
              <a:buFont typeface="Arial" panose="020B0604020202020204" pitchFamily="34" charset="0"/>
              <a:buChar char="•"/>
            </a:pP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Дакъахошна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проект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йовзийтар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342900" lvl="0" indent="-342900" fontAlgn="base">
              <a:buFont typeface="Arial" panose="020B0604020202020204" pitchFamily="34" charset="0"/>
              <a:buChar char="•"/>
            </a:pP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Проектан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д1екъахошна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йукъахь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болх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д1асабекъар.</a:t>
            </a:r>
          </a:p>
          <a:p>
            <a:pPr marL="342900" lvl="0" indent="-342900" fontAlgn="base">
              <a:buFont typeface="Arial" panose="020B0604020202020204" pitchFamily="34" charset="0"/>
              <a:buChar char="•"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Методически а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исбаьхьаллин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 литература 1амор. </a:t>
            </a:r>
          </a:p>
          <a:p>
            <a:pPr marL="6350" marR="43180" indent="-6350" algn="just">
              <a:lnSpc>
                <a:spcPct val="110000"/>
              </a:lnSpc>
              <a:spcAft>
                <a:spcPts val="0"/>
              </a:spcAft>
            </a:pPr>
            <a:endParaRPr lang="ru-RU" sz="24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0" y="0"/>
            <a:ext cx="9139940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497873" y="1346892"/>
            <a:ext cx="6905897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marR="43180" indent="-6350" algn="just">
              <a:lnSpc>
                <a:spcPct val="150000"/>
              </a:lnSpc>
              <a:spcAft>
                <a:spcPts val="0"/>
              </a:spcAft>
            </a:pPr>
            <a:r>
              <a:rPr lang="ru-RU" sz="2800" b="1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2. </a:t>
            </a:r>
            <a:r>
              <a:rPr lang="ru-RU" sz="2800" b="1" i="1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Вовшахтохаран</a:t>
            </a:r>
            <a:r>
              <a:rPr lang="ru-RU" sz="2800" b="1" i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800" b="1" i="1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мур</a:t>
            </a:r>
            <a:endParaRPr lang="ru-RU" sz="2800" i="1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marR="43180" lvl="0" indent="-342900" algn="just" fontAlgn="base">
              <a:lnSpc>
                <a:spcPct val="110000"/>
              </a:lnSpc>
              <a:spcAft>
                <a:spcPts val="0"/>
              </a:spcAft>
              <a:buClr>
                <a:srgbClr val="000000"/>
              </a:buClr>
              <a:buSzPts val="1400"/>
              <a:buFont typeface="Times New Roman" panose="02020603050405020304" pitchFamily="18" charset="0"/>
              <a:buChar char="•"/>
              <a:tabLst>
                <a:tab pos="457200" algn="l"/>
              </a:tabLst>
            </a:pPr>
            <a:r>
              <a:rPr lang="ru-RU" sz="2000" dirty="0" err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</a:rPr>
              <a:t>Проектан</a:t>
            </a:r>
            <a:r>
              <a:rPr lang="ru-RU" sz="2000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</a:rPr>
              <a:t>массо</a:t>
            </a:r>
            <a:r>
              <a:rPr lang="ru-RU" sz="2000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</a:rPr>
              <a:t>декъахоша</a:t>
            </a:r>
            <a:r>
              <a:rPr lang="ru-RU" sz="2000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</a:rPr>
              <a:t>жигара</a:t>
            </a:r>
            <a:r>
              <a:rPr lang="ru-RU" sz="2000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</a:rPr>
              <a:t> г1олацар. </a:t>
            </a:r>
          </a:p>
          <a:p>
            <a:pPr marL="342900" marR="43180" lvl="0" indent="-342900" algn="just" fontAlgn="base">
              <a:lnSpc>
                <a:spcPct val="110000"/>
              </a:lnSpc>
              <a:spcAft>
                <a:spcPts val="0"/>
              </a:spcAft>
              <a:buClr>
                <a:srgbClr val="000000"/>
              </a:buClr>
              <a:buSzPts val="1400"/>
              <a:buFont typeface="Times New Roman" panose="02020603050405020304" pitchFamily="18" charset="0"/>
              <a:buChar char="•"/>
              <a:tabLst>
                <a:tab pos="457200" algn="l"/>
              </a:tabLst>
            </a:pPr>
            <a:r>
              <a:rPr lang="ru-RU" sz="2000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</a:rPr>
              <a:t>Т1еман </a:t>
            </a:r>
            <a:r>
              <a:rPr lang="ru-RU" sz="2000" dirty="0" err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</a:rPr>
              <a:t>турпалхойх</a:t>
            </a:r>
            <a:r>
              <a:rPr lang="ru-RU" sz="2000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</a:rPr>
              <a:t>исбаьхьаллин</a:t>
            </a:r>
            <a:r>
              <a:rPr lang="ru-RU" sz="2000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</a:rPr>
              <a:t>йозаговзам</a:t>
            </a:r>
            <a:r>
              <a:rPr lang="ru-RU" sz="2000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</a:rPr>
              <a:t> д1айешар.</a:t>
            </a:r>
          </a:p>
          <a:p>
            <a:pPr marL="342900" marR="43180" lvl="0" indent="-342900" algn="just" fontAlgn="base">
              <a:lnSpc>
                <a:spcPct val="110000"/>
              </a:lnSpc>
              <a:spcAft>
                <a:spcPts val="0"/>
              </a:spcAft>
              <a:buClr>
                <a:srgbClr val="000000"/>
              </a:buClr>
              <a:buSzPts val="1400"/>
              <a:buFont typeface="Times New Roman" panose="02020603050405020304" pitchFamily="18" charset="0"/>
              <a:buChar char="•"/>
              <a:tabLst>
                <a:tab pos="457200" algn="l"/>
              </a:tabLst>
            </a:pPr>
            <a:r>
              <a:rPr lang="ru-RU" sz="2000" dirty="0" err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</a:rPr>
              <a:t>Даймехкан</a:t>
            </a:r>
            <a:r>
              <a:rPr lang="ru-RU" sz="2000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</a:rPr>
              <a:t>турпалхойх</a:t>
            </a:r>
            <a:r>
              <a:rPr lang="ru-RU" sz="2000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</a:rPr>
              <a:t>хаам</a:t>
            </a:r>
            <a:r>
              <a:rPr lang="ru-RU" sz="2000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000" dirty="0" err="1" smtClean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</a:rPr>
              <a:t>кечбар</a:t>
            </a:r>
            <a:r>
              <a:rPr lang="ru-RU" sz="2000" dirty="0" smtClean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ru-RU" sz="2000" dirty="0">
              <a:solidFill>
                <a:srgbClr val="000000"/>
              </a:solidFill>
              <a:uFill>
                <a:solidFill>
                  <a:srgbClr val="000000"/>
                </a:solidFill>
              </a:u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marR="43180" lvl="0" indent="-342900" algn="just" fontAlgn="base">
              <a:lnSpc>
                <a:spcPct val="110000"/>
              </a:lnSpc>
              <a:spcAft>
                <a:spcPts val="0"/>
              </a:spcAft>
              <a:buClr>
                <a:srgbClr val="000000"/>
              </a:buClr>
              <a:buSzPts val="1400"/>
              <a:buFont typeface="Times New Roman" panose="02020603050405020304" pitchFamily="18" charset="0"/>
              <a:buChar char="•"/>
              <a:tabLst>
                <a:tab pos="457200" algn="l"/>
              </a:tabLst>
            </a:pPr>
            <a:r>
              <a:rPr lang="ru-RU" sz="2000" dirty="0" err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</a:rPr>
              <a:t>Даймехкан</a:t>
            </a:r>
            <a:r>
              <a:rPr lang="ru-RU" sz="2000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</a:rPr>
              <a:t>т</a:t>
            </a:r>
            <a:r>
              <a:rPr lang="ru-RU" sz="2000" dirty="0" err="1" smtClean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</a:rPr>
              <a:t>урпалхойх</a:t>
            </a:r>
            <a:r>
              <a:rPr lang="ru-RU" sz="2000" dirty="0" smtClean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</a:rPr>
              <a:t>лаьцна</a:t>
            </a:r>
            <a:r>
              <a:rPr lang="ru-RU" sz="2000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</a:rPr>
              <a:t>буклеташ</a:t>
            </a:r>
            <a:r>
              <a:rPr lang="ru-RU" sz="2000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</a:rPr>
              <a:t>йар</a:t>
            </a:r>
            <a:r>
              <a:rPr lang="ru-RU" sz="2000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</a:rPr>
              <a:t> . </a:t>
            </a:r>
          </a:p>
          <a:p>
            <a:pPr marL="342900" marR="43180" lvl="0" indent="-342900" algn="just" fontAlgn="base">
              <a:lnSpc>
                <a:spcPct val="110000"/>
              </a:lnSpc>
              <a:spcAft>
                <a:spcPts val="0"/>
              </a:spcAft>
              <a:buClr>
                <a:srgbClr val="000000"/>
              </a:buClr>
              <a:buSzPts val="1400"/>
              <a:buFont typeface="Times New Roman" panose="02020603050405020304" pitchFamily="18" charset="0"/>
              <a:buChar char="•"/>
              <a:tabLst>
                <a:tab pos="457200" algn="l"/>
              </a:tabLst>
            </a:pPr>
            <a:r>
              <a:rPr lang="ru-RU" sz="2000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</a:rPr>
              <a:t>Т1амна </a:t>
            </a:r>
            <a:r>
              <a:rPr lang="ru-RU" sz="2000" dirty="0" err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</a:rPr>
              <a:t>лерина</a:t>
            </a:r>
            <a:r>
              <a:rPr lang="ru-RU" sz="2000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</a:rPr>
              <a:t>иллеш,эшарш</a:t>
            </a:r>
            <a:r>
              <a:rPr lang="ru-RU" sz="2000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</a:rPr>
              <a:t>схьахаржар</a:t>
            </a:r>
            <a:r>
              <a:rPr lang="ru-RU" sz="2000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</a:p>
          <a:p>
            <a:pPr marL="342900" marR="43180" lvl="0" indent="-342900" algn="just" fontAlgn="base">
              <a:lnSpc>
                <a:spcPct val="110000"/>
              </a:lnSpc>
              <a:spcAft>
                <a:spcPts val="0"/>
              </a:spcAft>
              <a:buClr>
                <a:srgbClr val="000000"/>
              </a:buClr>
              <a:buSzPts val="1400"/>
              <a:buFont typeface="Times New Roman" panose="02020603050405020304" pitchFamily="18" charset="0"/>
              <a:buChar char="•"/>
              <a:tabLst>
                <a:tab pos="457200" algn="l"/>
              </a:tabLst>
            </a:pPr>
            <a:r>
              <a:rPr lang="ru-RU" sz="2000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</a:rPr>
              <a:t>Т1еман </a:t>
            </a:r>
            <a:r>
              <a:rPr lang="ru-RU" sz="2000" dirty="0" err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</a:rPr>
              <a:t>турпалхойх</a:t>
            </a:r>
            <a:r>
              <a:rPr lang="ru-RU" sz="2000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</a:rPr>
              <a:t>лаьцна</a:t>
            </a:r>
            <a:r>
              <a:rPr lang="ru-RU" sz="2000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</a:rPr>
              <a:t>берашна</a:t>
            </a:r>
            <a:r>
              <a:rPr lang="ru-RU" sz="2000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</a:rPr>
              <a:t>мехала</a:t>
            </a:r>
            <a:r>
              <a:rPr lang="ru-RU" sz="2000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</a:rPr>
              <a:t>хирдолу</a:t>
            </a:r>
            <a:r>
              <a:rPr lang="ru-RU" sz="2000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</a:rPr>
              <a:t>къамелан</a:t>
            </a:r>
            <a:r>
              <a:rPr lang="ru-RU" sz="2000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</a:rPr>
              <a:t>хьесап</a:t>
            </a:r>
            <a:r>
              <a:rPr lang="ru-RU" sz="2000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000" dirty="0" err="1" smtClean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</a:rPr>
              <a:t>харжар</a:t>
            </a:r>
            <a:r>
              <a:rPr lang="ru-RU" sz="2000" dirty="0" smtClean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ru-RU" sz="2000" u="none" strike="noStrike" dirty="0">
              <a:solidFill>
                <a:srgbClr val="000000"/>
              </a:solidFill>
              <a:effectLst/>
              <a:uFill>
                <a:solidFill>
                  <a:srgbClr val="000000"/>
                </a:solidFill>
              </a:u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391112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0" y="0"/>
            <a:ext cx="913994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1524001" y="1575480"/>
            <a:ext cx="6871062" cy="32378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70510" marR="43180" indent="-6350" algn="just">
              <a:lnSpc>
                <a:spcPct val="110000"/>
              </a:lnSpc>
              <a:spcAft>
                <a:spcPts val="0"/>
              </a:spcAft>
            </a:pPr>
            <a:r>
              <a:rPr lang="ru-RU" sz="28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Коьрта</a:t>
            </a:r>
            <a:r>
              <a:rPr lang="ru-RU" sz="28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8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мур</a:t>
            </a:r>
            <a:r>
              <a:rPr lang="ru-RU" sz="28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:</a:t>
            </a:r>
            <a:endParaRPr lang="ru-RU" sz="2800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fontAlgn="base">
              <a:lnSpc>
                <a:spcPct val="107000"/>
              </a:lnSpc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 pitchFamily="34" charset="0"/>
              <a:buChar char="•"/>
            </a:pPr>
            <a:r>
              <a:rPr lang="ru-RU" sz="2000" dirty="0" err="1"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Берашца</a:t>
            </a:r>
            <a:r>
              <a:rPr lang="ru-RU" sz="2000" dirty="0"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къамел</a:t>
            </a:r>
            <a:r>
              <a:rPr lang="ru-RU" sz="2000" dirty="0"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деш</a:t>
            </a:r>
            <a:r>
              <a:rPr lang="ru-RU" sz="2000" dirty="0"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болх</a:t>
            </a:r>
            <a:r>
              <a:rPr lang="ru-RU" sz="2000" dirty="0"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д1абахьар.</a:t>
            </a:r>
          </a:p>
          <a:p>
            <a:pPr marL="342900" marR="43180" lvl="0" indent="-342900" algn="just" fontAlgn="base">
              <a:lnSpc>
                <a:spcPct val="110000"/>
              </a:lnSpc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 pitchFamily="34" charset="0"/>
              <a:buChar char="•"/>
            </a:pPr>
            <a:r>
              <a:rPr lang="ru-RU" sz="2000" dirty="0" err="1" smtClean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</a:rPr>
              <a:t>Даймехкан</a:t>
            </a:r>
            <a:r>
              <a:rPr lang="ru-RU" sz="2000" dirty="0" smtClean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000" dirty="0" err="1" smtClean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</a:rPr>
              <a:t>Турпалхочуьн</a:t>
            </a:r>
            <a:r>
              <a:rPr lang="ru-RU" sz="2000" dirty="0" smtClean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000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</a:rPr>
              <a:t>ц1арах </a:t>
            </a:r>
            <a:r>
              <a:rPr lang="ru-RU" sz="2000" dirty="0" err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</a:rPr>
              <a:t>йолчу</a:t>
            </a:r>
            <a:r>
              <a:rPr lang="ru-RU" sz="2000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</a:rPr>
              <a:t> музей </a:t>
            </a:r>
            <a:r>
              <a:rPr lang="ru-RU" sz="2000" dirty="0" err="1" smtClean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</a:rPr>
              <a:t>дахар</a:t>
            </a:r>
            <a:r>
              <a:rPr lang="ru-RU" sz="2000" dirty="0" smtClean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ru-RU" sz="2000" dirty="0">
              <a:solidFill>
                <a:srgbClr val="000000"/>
              </a:solidFill>
              <a:uFill>
                <a:solidFill>
                  <a:srgbClr val="000000"/>
                </a:solidFill>
              </a:u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marR="43180" lvl="0" indent="-342900" algn="just" fontAlgn="base">
              <a:lnSpc>
                <a:spcPct val="110000"/>
              </a:lnSpc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 pitchFamily="34" charset="0"/>
              <a:buChar char="•"/>
            </a:pPr>
            <a:r>
              <a:rPr lang="ru-RU" sz="2000" dirty="0" err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</a:rPr>
              <a:t>Иэсчурте</a:t>
            </a:r>
            <a:r>
              <a:rPr lang="ru-RU" sz="2000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</a:rPr>
              <a:t> экскурсе </a:t>
            </a:r>
            <a:r>
              <a:rPr lang="ru-RU" sz="2000" dirty="0" err="1" smtClean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</a:rPr>
              <a:t>дахар</a:t>
            </a:r>
            <a:r>
              <a:rPr lang="ru-RU" sz="2000" dirty="0" smtClean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ru-RU" sz="2000" dirty="0">
              <a:solidFill>
                <a:srgbClr val="000000"/>
              </a:solidFill>
              <a:uFill>
                <a:solidFill>
                  <a:srgbClr val="000000"/>
                </a:solidFill>
              </a:u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marR="43180" lvl="0" indent="-342900" algn="just" fontAlgn="base">
              <a:lnSpc>
                <a:spcPct val="110000"/>
              </a:lnSpc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 pitchFamily="34" charset="0"/>
              <a:buChar char="•"/>
            </a:pPr>
            <a:r>
              <a:rPr lang="ru-RU" sz="2000" dirty="0" err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</a:rPr>
              <a:t>Турпалхочуьн</a:t>
            </a:r>
            <a:r>
              <a:rPr lang="ru-RU" sz="2000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</a:rPr>
              <a:t>гергарчу</a:t>
            </a:r>
            <a:r>
              <a:rPr lang="ru-RU" sz="2000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</a:rPr>
              <a:t>нахаца</a:t>
            </a:r>
            <a:r>
              <a:rPr lang="ru-RU" sz="2000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</a:rPr>
              <a:t>цхьанакхетар</a:t>
            </a:r>
            <a:endParaRPr lang="ru-RU" sz="2000" dirty="0">
              <a:solidFill>
                <a:srgbClr val="000000"/>
              </a:solidFill>
              <a:uFill>
                <a:solidFill>
                  <a:srgbClr val="000000"/>
                </a:solidFill>
              </a:u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marR="43180" lvl="0" indent="-342900" algn="just" fontAlgn="base">
              <a:lnSpc>
                <a:spcPct val="110000"/>
              </a:lnSpc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 pitchFamily="34" charset="0"/>
              <a:buChar char="•"/>
            </a:pPr>
            <a:r>
              <a:rPr lang="ru-RU" sz="2000" dirty="0" err="1" smtClean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</a:rPr>
              <a:t>Даймехкан</a:t>
            </a:r>
            <a:r>
              <a:rPr lang="ru-RU" sz="2000" dirty="0" smtClean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</a:rPr>
              <a:t>Т</a:t>
            </a:r>
            <a:r>
              <a:rPr lang="ru-RU" sz="2000" dirty="0" err="1" smtClean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</a:rPr>
              <a:t>урпалхочух</a:t>
            </a:r>
            <a:r>
              <a:rPr lang="ru-RU" sz="2000" dirty="0" smtClean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000" dirty="0" err="1" smtClean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</a:rPr>
              <a:t>лаьцна</a:t>
            </a:r>
            <a:r>
              <a:rPr lang="ru-RU" sz="2000" dirty="0" smtClean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</a:rPr>
              <a:t>буклеташ</a:t>
            </a:r>
            <a:r>
              <a:rPr lang="ru-RU" sz="2000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</a:rPr>
              <a:t>кечйар</a:t>
            </a:r>
            <a:r>
              <a:rPr lang="ru-RU" sz="2000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</a:p>
          <a:p>
            <a:pPr marL="342900" lvl="0" indent="-342900" fontAlgn="base">
              <a:lnSpc>
                <a:spcPct val="107000"/>
              </a:lnSpc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 pitchFamily="34" charset="0"/>
              <a:buChar char="•"/>
            </a:pPr>
            <a:r>
              <a:rPr lang="ru-RU" sz="2000" dirty="0" err="1" smtClean="0"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Сийлахь</a:t>
            </a:r>
            <a:r>
              <a:rPr lang="ru-RU" sz="2000" dirty="0" smtClean="0"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Боккхачу</a:t>
            </a:r>
            <a:r>
              <a:rPr lang="ru-RU" sz="2000" dirty="0"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Даймехкан</a:t>
            </a:r>
            <a:r>
              <a:rPr lang="ru-RU" sz="2000" dirty="0"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Т1амах </a:t>
            </a:r>
            <a:r>
              <a:rPr lang="ru-RU" sz="2000" dirty="0" err="1"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лаьцна</a:t>
            </a:r>
            <a:r>
              <a:rPr lang="ru-RU" sz="2000" dirty="0"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дехкинчу</a:t>
            </a:r>
            <a:r>
              <a:rPr lang="ru-RU" sz="2000" dirty="0"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суьртийн</a:t>
            </a:r>
            <a:r>
              <a:rPr lang="ru-RU" sz="2000" dirty="0"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гайтам</a:t>
            </a:r>
            <a:r>
              <a:rPr lang="ru-RU" sz="2000" dirty="0"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цхьана</a:t>
            </a:r>
            <a:r>
              <a:rPr lang="ru-RU" sz="2000" dirty="0" smtClean="0"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хьехархоша</a:t>
            </a:r>
            <a:r>
              <a:rPr lang="ru-RU" sz="2000" dirty="0" smtClean="0"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 smtClean="0"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бераша</a:t>
            </a:r>
            <a:r>
              <a:rPr lang="ru-RU" sz="2000" dirty="0" smtClean="0"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ru-RU" sz="2000" dirty="0"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дайша</a:t>
            </a:r>
            <a:r>
              <a:rPr lang="ru-RU" sz="2000" dirty="0" smtClean="0"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 smtClean="0"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наноша</a:t>
            </a:r>
            <a:r>
              <a:rPr lang="ru-RU" sz="2000" dirty="0" smtClean="0"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д1адахьар.</a:t>
            </a:r>
            <a:endParaRPr lang="ru-RU" sz="2000" u="none" strike="noStrike" dirty="0">
              <a:effectLst/>
              <a:uFill>
                <a:solidFill>
                  <a:srgbClr val="000000"/>
                </a:solidFill>
              </a:u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386867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1717</TotalTime>
  <Words>1578</Words>
  <Application>Microsoft Office PowerPoint</Application>
  <PresentationFormat>Экран (4:3)</PresentationFormat>
  <Paragraphs>195</Paragraphs>
  <Slides>33</Slides>
  <Notes>5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33</vt:i4>
      </vt:variant>
    </vt:vector>
  </HeadingPairs>
  <TitlesOfParts>
    <vt:vector size="40" baseType="lpstr">
      <vt:lpstr>Arial</vt:lpstr>
      <vt:lpstr>Calibri</vt:lpstr>
      <vt:lpstr>Calibri Light</vt:lpstr>
      <vt:lpstr>Constantia</vt:lpstr>
      <vt:lpstr>Tahoma</vt:lpstr>
      <vt:lpstr>Times New Roman</vt:lpstr>
      <vt:lpstr>Тема Office</vt:lpstr>
      <vt:lpstr> Проектан презентаци «Даймехкан Турпалхо, тхан иэсехь гуттар а вуьсу хьо ваха!»   СОВЕТСКИ СОЮЗАН ТУРПАЛХОЧУННА ДАЧИЕВ ЧАПИН ХАНСУЛТАННА  ЛЕРИНА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               Дачиев Хансолта фронтехь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Михаил Горяйнов</dc:creator>
  <cp:lastModifiedBy>Luisa</cp:lastModifiedBy>
  <cp:revision>410</cp:revision>
  <dcterms:created xsi:type="dcterms:W3CDTF">2013-11-19T05:52:05Z</dcterms:created>
  <dcterms:modified xsi:type="dcterms:W3CDTF">2025-02-08T21:53:47Z</dcterms:modified>
</cp:coreProperties>
</file>