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5" r:id="rId5"/>
    <p:sldId id="266" r:id="rId6"/>
    <p:sldId id="294" r:id="rId7"/>
    <p:sldId id="293" r:id="rId8"/>
    <p:sldId id="268" r:id="rId9"/>
    <p:sldId id="295" r:id="rId10"/>
    <p:sldId id="296" r:id="rId11"/>
    <p:sldId id="314" r:id="rId12"/>
    <p:sldId id="297" r:id="rId13"/>
    <p:sldId id="298" r:id="rId14"/>
    <p:sldId id="271" r:id="rId15"/>
    <p:sldId id="273" r:id="rId16"/>
    <p:sldId id="299" r:id="rId17"/>
    <p:sldId id="304" r:id="rId18"/>
    <p:sldId id="307" r:id="rId19"/>
    <p:sldId id="31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88051" autoAdjust="0"/>
  </p:normalViewPr>
  <p:slideViewPr>
    <p:cSldViewPr>
      <p:cViewPr varScale="1">
        <p:scale>
          <a:sx n="96" d="100"/>
          <a:sy n="96" d="100"/>
        </p:scale>
        <p:origin x="30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spd="slow" advClick="0" advTm="15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0963572">
            <a:off x="4377758" y="3628164"/>
            <a:ext cx="2994112" cy="51459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Хусаиновой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079967">
            <a:off x="732859" y="1953160"/>
            <a:ext cx="3454036" cy="13837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solidFill>
                  <a:srgbClr val="C00000"/>
                </a:solidFill>
                <a:ea typeface="+mj-ea"/>
                <a:cs typeface="+mj-cs"/>
              </a:rPr>
              <a:t>Портфолио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Воспитателя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 rot="21006741">
            <a:off x="5250785" y="3960787"/>
            <a:ext cx="1201615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i="1" dirty="0" err="1" smtClean="0"/>
              <a:t>Хавы</a:t>
            </a:r>
            <a:endParaRPr lang="ru-RU" sz="2400" i="1" dirty="0"/>
          </a:p>
        </p:txBody>
      </p:sp>
      <p:sp>
        <p:nvSpPr>
          <p:cNvPr id="6" name="TextBox 5"/>
          <p:cNvSpPr txBox="1"/>
          <p:nvPr/>
        </p:nvSpPr>
        <p:spPr>
          <a:xfrm rot="21099198">
            <a:off x="5244247" y="4274553"/>
            <a:ext cx="1762406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i="1" dirty="0" err="1" smtClean="0"/>
              <a:t>Хусайновны</a:t>
            </a:r>
            <a:endParaRPr lang="ru-RU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13002" y="273793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МБДОУ «Детский сад № 1 «</a:t>
            </a:r>
            <a:r>
              <a:rPr lang="ru-RU" sz="2000" b="1" u="sng" dirty="0" err="1" smtClean="0"/>
              <a:t>Жайна</a:t>
            </a:r>
            <a:r>
              <a:rPr lang="ru-RU" sz="2000" b="1" u="sng" dirty="0" smtClean="0"/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5"/>
          <a:stretch/>
        </p:blipFill>
        <p:spPr>
          <a:xfrm rot="21035848">
            <a:off x="5271165" y="1402882"/>
            <a:ext cx="1974606" cy="20602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172">
        <p:split orient="vert"/>
      </p:transition>
    </mc:Choice>
    <mc:Fallback xmlns="">
      <p:transition spd="slow" advClick="0" advTm="91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Мы обучаемся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9115" y="558268"/>
            <a:ext cx="1955935" cy="32094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9797" y="542824"/>
            <a:ext cx="1955934" cy="3240360"/>
          </a:xfrm>
          <a:prstGeom prst="rect">
            <a:avLst/>
          </a:prstGeom>
          <a:scene3d>
            <a:camera prst="orthographicFront">
              <a:rot lat="300000" lon="0" rev="0"/>
            </a:camera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b="16920"/>
          <a:stretch/>
        </p:blipFill>
        <p:spPr>
          <a:xfrm>
            <a:off x="1763689" y="3356992"/>
            <a:ext cx="3106878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8"/>
          <a:stretch/>
        </p:blipFill>
        <p:spPr>
          <a:xfrm>
            <a:off x="5148064" y="3340454"/>
            <a:ext cx="2880320" cy="19741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3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" b="9726"/>
          <a:stretch/>
        </p:blipFill>
        <p:spPr>
          <a:xfrm>
            <a:off x="467544" y="523520"/>
            <a:ext cx="3600400" cy="2570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8680"/>
            <a:ext cx="3888432" cy="2520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 b="18900"/>
          <a:stretch/>
        </p:blipFill>
        <p:spPr>
          <a:xfrm>
            <a:off x="2123728" y="3212976"/>
            <a:ext cx="4896544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5051"/>
      </p:ext>
    </p:extLst>
  </p:cSld>
  <p:clrMapOvr>
    <a:masterClrMapping/>
  </p:clrMapOvr>
  <p:transition spd="slow" advClick="0" advTm="195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968552" cy="1080120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  <a:t> Участие в конкурсе</a:t>
            </a:r>
            <a:b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  <a:t> «Воспитатель года -2022» в </a:t>
            </a:r>
            <a:b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  <a:t>ДОУ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28801"/>
            <a:ext cx="3312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Открытое занятие по   речевому развитию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в младшей группе «Бабочки»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Путешествие в сказку. «Красная шапочка»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Дата проведения: 27.01.2022г.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9835" y="303141"/>
            <a:ext cx="2644047" cy="3607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5789" r="12500" b="-2608"/>
          <a:stretch/>
        </p:blipFill>
        <p:spPr>
          <a:xfrm>
            <a:off x="4283967" y="3140968"/>
            <a:ext cx="3384375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9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439248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Открытое занятие по познавательному развитию (ФЭМП) 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в средней группе  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«Треугольник»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Цель: познакомить с новой геометрической фигурой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Дата проведения: 20.01.2022г.</a:t>
            </a:r>
            <a:endParaRPr lang="ru-RU" sz="2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7"/>
          <a:stretch/>
        </p:blipFill>
        <p:spPr>
          <a:xfrm>
            <a:off x="4976900" y="298493"/>
            <a:ext cx="2763452" cy="2050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9371" r="4546" b="1539"/>
          <a:stretch/>
        </p:blipFill>
        <p:spPr>
          <a:xfrm>
            <a:off x="5220072" y="2204864"/>
            <a:ext cx="2952328" cy="19682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16509"/>
          <a:stretch/>
        </p:blipFill>
        <p:spPr>
          <a:xfrm>
            <a:off x="3635896" y="3645024"/>
            <a:ext cx="2488186" cy="222004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1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3568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«Я воспитатель, а значит я актриса, </a:t>
            </a:r>
            <a:b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во мне сто  лиц,</a:t>
            </a:r>
            <a:b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и тысяча ролей…»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2808312" cy="31054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3877" r="14040" b="-2446"/>
          <a:stretch/>
        </p:blipFill>
        <p:spPr>
          <a:xfrm>
            <a:off x="3047256" y="1844824"/>
            <a:ext cx="2952328" cy="31683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r="17391"/>
          <a:stretch/>
        </p:blipFill>
        <p:spPr>
          <a:xfrm>
            <a:off x="5486831" y="2132856"/>
            <a:ext cx="2808312" cy="30963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71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4" r="12425"/>
          <a:stretch/>
        </p:blipFill>
        <p:spPr>
          <a:xfrm>
            <a:off x="251520" y="332656"/>
            <a:ext cx="3995936" cy="46734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99" y="1160749"/>
            <a:ext cx="4680521" cy="37444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2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Взаимодействие с родителями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9"/>
          <a:stretch/>
        </p:blipFill>
        <p:spPr>
          <a:xfrm>
            <a:off x="1259632" y="980728"/>
            <a:ext cx="3528392" cy="39330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48" y="1340768"/>
            <a:ext cx="3347864" cy="38164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67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86">
            <a:off x="774546" y="650738"/>
            <a:ext cx="2584092" cy="3328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781">
            <a:off x="5719932" y="363301"/>
            <a:ext cx="2611806" cy="3249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2480" r="2396"/>
          <a:stretch/>
        </p:blipFill>
        <p:spPr>
          <a:xfrm>
            <a:off x="3336224" y="346740"/>
            <a:ext cx="2448272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3644" r="2816" b="3127"/>
          <a:stretch/>
        </p:blipFill>
        <p:spPr>
          <a:xfrm rot="843999">
            <a:off x="4755548" y="3245823"/>
            <a:ext cx="2375173" cy="2585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b="55988"/>
          <a:stretch/>
        </p:blipFill>
        <p:spPr>
          <a:xfrm rot="20694585">
            <a:off x="1771237" y="3777859"/>
            <a:ext cx="3004103" cy="2115447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55250"/>
          <a:stretch/>
        </p:blipFill>
        <p:spPr>
          <a:xfrm rot="20235729">
            <a:off x="494442" y="614741"/>
            <a:ext cx="2738803" cy="21413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71" y="171949"/>
            <a:ext cx="2379470" cy="3238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639" r="1852" b="1639"/>
          <a:stretch/>
        </p:blipFill>
        <p:spPr>
          <a:xfrm>
            <a:off x="3247826" y="2534629"/>
            <a:ext cx="2581682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6997">
            <a:off x="752545" y="2629109"/>
            <a:ext cx="2642688" cy="3039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b="53408"/>
          <a:stretch/>
        </p:blipFill>
        <p:spPr>
          <a:xfrm rot="919647">
            <a:off x="5759399" y="578181"/>
            <a:ext cx="2921408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0752">
            <a:off x="5823280" y="2810710"/>
            <a:ext cx="2338407" cy="271320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6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-2708"/>
            <a:ext cx="77768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800" b="1" dirty="0" smtClean="0">
              <a:solidFill>
                <a:prstClr val="black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СПАСИБО </a:t>
            </a:r>
            <a:r>
              <a:rPr lang="ru-RU" sz="80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/>
            </a:r>
            <a:br>
              <a:rPr lang="ru-RU" sz="80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80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ЗА </a:t>
            </a:r>
            <a:br>
              <a:rPr lang="ru-RU" sz="80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80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6086"/>
      </p:ext>
    </p:extLst>
  </p:cSld>
  <p:clrMapOvr>
    <a:masterClrMapping/>
  </p:clrMapOvr>
  <p:transition spd="slow" advClick="0" advTm="82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251520" y="1484785"/>
            <a:ext cx="8640960" cy="437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ru-RU" b="1" i="1" dirty="0" smtClean="0"/>
              <a:t>Моя </a:t>
            </a:r>
            <a:r>
              <a:rPr lang="ru-RU" b="1" i="1" dirty="0"/>
              <a:t>профессия – воспитатель. Каждый день, спеша на работу, я думаю о своих детях, о встрече с их родителями, о взаимопониманиях с </a:t>
            </a:r>
            <a:r>
              <a:rPr lang="ru-RU" b="1" i="1" dirty="0" smtClean="0"/>
              <a:t>коллегами </a:t>
            </a:r>
            <a:r>
              <a:rPr lang="ru-RU" b="1" i="1" dirty="0"/>
              <a:t>детского сада, о предстоящих событиях сегодняшнего дня.</a:t>
            </a:r>
          </a:p>
          <a:p>
            <a:r>
              <a:rPr lang="ru-RU" b="1" i="1" dirty="0"/>
              <a:t>	Все течет и изменяется. Никто не знает, что ждет нас в будущем. Каким оно будет. Жизнь – карусель, жизнь – карнавал, яркая полная событий. То, что ждет впереди – загадка.</a:t>
            </a:r>
          </a:p>
          <a:p>
            <a:r>
              <a:rPr lang="ru-RU" b="1" i="1" dirty="0" smtClean="0"/>
              <a:t>	Искусство </a:t>
            </a:r>
            <a:r>
              <a:rPr lang="ru-RU" b="1" i="1" dirty="0"/>
              <a:t>быть педагогом так же многогранно и сложно, как всякое искусство. В зависимости от обстоятельств воспитателю приходится выступать в разных ролях: он для детей и учитель, который все знает, всему учит, и товарищ по игре, и близкий человек, который все поймет и поможет в любую минуту.</a:t>
            </a:r>
          </a:p>
          <a:p>
            <a:r>
              <a:rPr lang="ru-RU" b="1" i="1" dirty="0" smtClean="0"/>
              <a:t>	Воспитатель </a:t>
            </a:r>
            <a:r>
              <a:rPr lang="ru-RU" b="1" i="1" dirty="0"/>
              <a:t>должен любить детей, жить для детей – без этого его работа не имеет </a:t>
            </a:r>
            <a:r>
              <a:rPr lang="ru-RU" b="1" i="1" dirty="0" smtClean="0"/>
              <a:t>смысла.  </a:t>
            </a:r>
            <a:r>
              <a:rPr lang="ru-RU" b="1" i="1" dirty="0"/>
              <a:t>Кроме  того, ему всегда надо помнить о своем долге: ведь государство возложило на него большую ответственность – вырастить из ребенка достойного члена общества.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88640"/>
            <a:ext cx="3456384" cy="158417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Я знаю, что я не напрасно тружусь!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/>
            </a:r>
            <a:br>
              <a:rPr lang="ru-RU" sz="2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Ведь я – воспитатель и этим горжусь!.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/>
            </a:r>
            <a:br>
              <a:rPr lang="ru-RU" sz="2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endParaRPr lang="ru-RU" sz="2000" b="1" i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8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403" y="908720"/>
            <a:ext cx="8600697" cy="1877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6350" stA="60000" endA="900" endPos="58000" dir="5400000" sy="-100000" algn="bl" rotWithShape="0"/>
                </a:effectLst>
              </a:rPr>
              <a:t>«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Пришла в детский сад – улыбнись на пороге!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Все то, что ты детям отдашь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Тебе возвратится в итоге</a:t>
            </a:r>
            <a:r>
              <a:rPr lang="ru-RU" sz="3200" b="1" dirty="0" smtClean="0">
                <a:solidFill>
                  <a:srgbClr val="002060"/>
                </a:solidFill>
              </a:rPr>
              <a:t>!»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1\Desktop\SAM_2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73600" y="-11201400"/>
            <a:ext cx="10800000" cy="720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Мой девиз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38" y="3169873"/>
            <a:ext cx="2863462" cy="25633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5686" r="25490" b="4533"/>
          <a:stretch/>
        </p:blipFill>
        <p:spPr>
          <a:xfrm>
            <a:off x="5220072" y="3147704"/>
            <a:ext cx="2520280" cy="26602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7332"/>
      </p:ext>
    </p:extLst>
  </p:cSld>
  <p:clrMapOvr>
    <a:masterClrMapping/>
  </p:clrMapOvr>
  <p:transition spd="slow" advClick="0" advTm="379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Мое педагогическое кредо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3927" y="3338625"/>
            <a:ext cx="53428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21268482">
            <a:off x="-197907" y="978975"/>
            <a:ext cx="9013653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threePt" dir="t"/>
          </a:scene3d>
          <a:sp3d>
            <a:bevelT/>
            <a:bevelB w="114300" prst="artDeco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«Я отношусь к своим воспитанникам так же, 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к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ак хочу, чтобы относились к моим родным детям!»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17" t="-849" r="17857" b="16135"/>
          <a:stretch/>
        </p:blipFill>
        <p:spPr>
          <a:xfrm>
            <a:off x="1187624" y="2566169"/>
            <a:ext cx="3436446" cy="2434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2566169"/>
            <a:ext cx="2988550" cy="26770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4685"/>
      </p:ext>
    </p:extLst>
  </p:cSld>
  <p:clrMapOvr>
    <a:masterClrMapping/>
  </p:clrMapOvr>
  <p:transition spd="slow" advClick="0" advTm="253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88640"/>
            <a:ext cx="7134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Качества, необходимые для этой работы мне присуще: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692696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Я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191" y="1362053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527" y="1823718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276872"/>
            <a:ext cx="5511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5018" y="2671043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9298" y="3132708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8018" y="3594373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Т</a:t>
            </a:r>
            <a:endParaRPr lang="ru-RU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8891" y="404489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04029" y="4468914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Т</a:t>
            </a:r>
            <a:endParaRPr lang="ru-RU" sz="5400" b="0" cap="none" spc="0" dirty="0">
              <a:ln w="0"/>
              <a:solidFill>
                <a:srgbClr val="00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4917390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31956" y="5478327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79469" y="5814803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Ь</a:t>
            </a:r>
            <a:endParaRPr lang="ru-RU" sz="5400" b="1" cap="none" spc="0" dirty="0">
              <a:ln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88224" y="69269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…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5035" y="1302799"/>
            <a:ext cx="397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75470" y="174771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12370" y="259845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52833" y="2132154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99277" y="4803539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572000" y="435645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50677" y="3894788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671596" y="348109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48863" y="3060118"/>
            <a:ext cx="415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64317" y="5379055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49369" y="5741472"/>
            <a:ext cx="415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616" y="155679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вежливая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91680" y="2060848"/>
            <a:ext cx="198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оптимистка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9752" y="2420888"/>
            <a:ext cx="115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смелая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43808" y="2852936"/>
            <a:ext cx="1762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порядочная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19872" y="3356992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искренняя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6298" y="3825726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творческая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3074" y="4265547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активная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2859" y="4706807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FF00"/>
                </a:solidFill>
              </a:rPr>
              <a:t>терпеливая</a:t>
            </a:r>
            <a:endParaRPr lang="ru-RU" sz="2400" b="1" i="1" dirty="0">
              <a:solidFill>
                <a:srgbClr val="00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36096" y="50851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 естественная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851" y="5668141"/>
            <a:ext cx="203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Люблю детей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06836" y="6096201"/>
            <a:ext cx="112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66"/>
                </a:solidFill>
              </a:rPr>
              <a:t>мягкая</a:t>
            </a:r>
            <a:endParaRPr lang="ru-RU" sz="2400" b="1" i="1" dirty="0">
              <a:solidFill>
                <a:srgbClr val="FF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5"/>
          <a:stretch/>
        </p:blipFill>
        <p:spPr>
          <a:xfrm rot="5400000">
            <a:off x="6444711" y="2931836"/>
            <a:ext cx="1534266" cy="2209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3030"/>
          <a:stretch/>
        </p:blipFill>
        <p:spPr>
          <a:xfrm>
            <a:off x="7014651" y="1592159"/>
            <a:ext cx="1798228" cy="18607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9" y="1570108"/>
            <a:ext cx="2269847" cy="1665592"/>
          </a:xfrm>
          <a:prstGeom prst="rect">
            <a:avLst/>
          </a:prstGeom>
        </p:spPr>
      </p:pic>
      <p:pic>
        <p:nvPicPr>
          <p:cNvPr id="43" name="Звук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41532"/>
      </p:ext>
    </p:extLst>
  </p:cSld>
  <p:clrMapOvr>
    <a:masterClrMapping/>
  </p:clrMapOvr>
  <p:transition spd="slow" advClick="0" advTm="145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7272808" cy="3168352"/>
          </a:xfrm>
        </p:spPr>
        <p:txBody>
          <a:bodyPr vert="horz"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Раздел №1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Информационная 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карта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 </a:t>
            </a:r>
            <a:r>
              <a:rPr lang="ru-RU" dirty="0" smtClean="0">
                <a:latin typeface="Georgia" pitchFamily="18" charset="0"/>
                <a:cs typeface="Aharoni" pitchFamily="2" charset="-79"/>
              </a:rPr>
              <a:t/>
            </a:r>
            <a:br>
              <a:rPr lang="ru-RU" dirty="0" smtClean="0">
                <a:latin typeface="Georgia" pitchFamily="18" charset="0"/>
                <a:cs typeface="Aharoni" pitchFamily="2" charset="-79"/>
              </a:rPr>
            </a:br>
            <a:endParaRPr lang="ru-RU" dirty="0">
              <a:latin typeface="Georgia" pitchFamily="18" charset="0"/>
              <a:cs typeface="Aharoni" pitchFamily="2" charset="-79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35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image.jimcdn.com/app/cms/image/transf/none/path/s25ecc1f5a6601a99/image/ied77d382ab42a90e/version/1388751179/imag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844824"/>
            <a:ext cx="1008112" cy="1344151"/>
          </a:xfrm>
          <a:prstGeom prst="rect">
            <a:avLst/>
          </a:prstGeom>
          <a:noFill/>
        </p:spPr>
      </p:pic>
      <p:pic>
        <p:nvPicPr>
          <p:cNvPr id="25608" name="Picture 8" descr="http://s12.rimg.info/fe3f006486ffb595a1d362f6d8297c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32656"/>
            <a:ext cx="1800225" cy="971551"/>
          </a:xfrm>
          <a:prstGeom prst="rect">
            <a:avLst/>
          </a:prstGeom>
          <a:noFill/>
        </p:spPr>
      </p:pic>
      <p:pic>
        <p:nvPicPr>
          <p:cNvPr id="25602" name="Picture 2" descr="http://s7.hostingkartinok.com/uploads/images/2014/10/4fa1c8b66841ad760a62d38f06f6237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8640"/>
            <a:ext cx="1540636" cy="14401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88640"/>
            <a:ext cx="360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1. </a:t>
            </a:r>
            <a:r>
              <a:rPr lang="ru-RU" b="1" i="1" u="sng" dirty="0" smtClean="0"/>
              <a:t>Ф.И.О</a:t>
            </a:r>
            <a:r>
              <a:rPr lang="ru-RU" b="1" i="1" dirty="0" smtClean="0"/>
              <a:t>. 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entury Gothic" pitchFamily="34" charset="0"/>
              </a:rPr>
              <a:t>Хусаинова </a:t>
            </a:r>
            <a:r>
              <a:rPr lang="ru-RU" sz="2000" b="1" i="1" dirty="0" err="1" smtClean="0">
                <a:solidFill>
                  <a:srgbClr val="002060"/>
                </a:solidFill>
                <a:latin typeface="Century Gothic" pitchFamily="34" charset="0"/>
              </a:rPr>
              <a:t>Хава</a:t>
            </a:r>
            <a:r>
              <a:rPr lang="ru-RU" sz="2000" b="1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Century Gothic" pitchFamily="34" charset="0"/>
              </a:rPr>
              <a:t>Хусайновна</a:t>
            </a:r>
            <a:endParaRPr lang="ru-RU" sz="20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90872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2</a:t>
            </a:r>
            <a:r>
              <a:rPr lang="ru-RU" sz="2000" b="1" i="1" u="sng" dirty="0" smtClean="0"/>
              <a:t>.  Дата рождения</a:t>
            </a:r>
            <a:r>
              <a:rPr lang="ru-RU" sz="2000" b="1" i="1" dirty="0" smtClean="0"/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23.10.1993г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707386"/>
            <a:ext cx="37444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3. </a:t>
            </a:r>
            <a:r>
              <a:rPr lang="ru-RU" sz="2000" b="1" i="1" u="sng" dirty="0" smtClean="0"/>
              <a:t> Образование </a:t>
            </a:r>
            <a:r>
              <a:rPr lang="ru-RU" sz="2000" b="1" i="1" dirty="0" smtClean="0"/>
              <a:t>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Высшее: Социальный педагогический институт.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Специальность: «Педагогика и методика начального образования»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Среднее: «Учитель начальных классов»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220486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4. </a:t>
            </a:r>
            <a:r>
              <a:rPr lang="ru-RU" b="1" i="1" u="sng" dirty="0" smtClean="0"/>
              <a:t> Должность 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Воспитатель 1 категории МБДОУ «Детский сад №1 «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</a:rPr>
              <a:t>Жайна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4437112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5. </a:t>
            </a:r>
            <a:r>
              <a:rPr lang="ru-RU" b="1" i="1" u="sng" dirty="0" smtClean="0"/>
              <a:t>Стаж</a:t>
            </a:r>
            <a:r>
              <a:rPr lang="ru-RU" b="1" i="1" dirty="0" smtClean="0"/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Общий -3 г; педагогический – 3 г; в должности – 3 г.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654122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6. </a:t>
            </a:r>
            <a:r>
              <a:rPr lang="ru-RU" b="1" i="1" u="sng" dirty="0" smtClean="0"/>
              <a:t> Награда </a:t>
            </a:r>
            <a:endParaRPr lang="ru-RU" i="1" dirty="0" smtClean="0"/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Почетная грамота</a:t>
            </a:r>
            <a:endParaRPr lang="ru-RU" b="1" i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Управления Дошкольного Образования 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</a:rPr>
              <a:t>Гудермесского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 муниципального района  № ОД-11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от 22.09.2021г.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5610" name="Picture 10" descr="http://img-fotki.yandex.ru/get/5628/181450557.6f/0_ab62f_c7a54245_orig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924944"/>
            <a:ext cx="1512168" cy="1512168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41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79512" y="2852936"/>
            <a:ext cx="3059832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2924944"/>
            <a:ext cx="3096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02060"/>
                </a:solidFill>
              </a:rPr>
              <a:t>Удостоверение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о повышении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квалификации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«Педагогическая деятельность в рамках реализации ФГОС дошкольного образования»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72 часов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22.10.2018 г.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1619164" y="2449041"/>
            <a:ext cx="360040" cy="35598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47864" y="2780928"/>
            <a:ext cx="2736304" cy="25922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56176" y="2852936"/>
            <a:ext cx="2736304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535996" y="2443169"/>
            <a:ext cx="360040" cy="28803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338204" y="2456892"/>
            <a:ext cx="360040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75856" y="2780928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>
                <a:solidFill>
                  <a:srgbClr val="002060"/>
                </a:solidFill>
              </a:rPr>
              <a:t>Диплом 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</a:rPr>
              <a:t>«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Гудермесский</a:t>
            </a:r>
            <a:r>
              <a:rPr lang="ru-RU" sz="2000" b="1" i="1" dirty="0" smtClean="0">
                <a:solidFill>
                  <a:srgbClr val="002060"/>
                </a:solidFill>
              </a:rPr>
              <a:t> педагогический колледж имени 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</a:rPr>
              <a:t>С.С-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А.Джунаидова</a:t>
            </a:r>
            <a:r>
              <a:rPr lang="ru-RU" sz="2000" b="1" i="1" dirty="0" smtClean="0">
                <a:solidFill>
                  <a:srgbClr val="002060"/>
                </a:solidFill>
              </a:rPr>
              <a:t>»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г.Гудермес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2852936"/>
            <a:ext cx="2700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02060"/>
                </a:solidFill>
              </a:rPr>
              <a:t>Удостоверение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о повышении квалификации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«Центр Обучения, Развития Бизнеса и Управленческих Стратегий»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72 часа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20.11.2020г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265">
            <a:off x="234753" y="304063"/>
            <a:ext cx="2969990" cy="20882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t="1" b="2136"/>
          <a:stretch/>
        </p:blipFill>
        <p:spPr>
          <a:xfrm>
            <a:off x="3331624" y="229852"/>
            <a:ext cx="2880319" cy="20332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510">
            <a:off x="6345771" y="465059"/>
            <a:ext cx="2613992" cy="19260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302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7992888" cy="3159224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Раздел №2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Результаты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педагогической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46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2507</TotalTime>
  <Words>303</Words>
  <Application>Microsoft Office PowerPoint</Application>
  <PresentationFormat>Экран (4:3)</PresentationFormat>
  <Paragraphs>97</Paragraphs>
  <Slides>19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Aharoni</vt:lpstr>
      <vt:lpstr>Arial</vt:lpstr>
      <vt:lpstr>Calibri</vt:lpstr>
      <vt:lpstr>Century Gothic</vt:lpstr>
      <vt:lpstr>Georgia</vt:lpstr>
      <vt:lpstr>Monotype Corsiva</vt:lpstr>
      <vt:lpstr>Times New Roman</vt:lpstr>
      <vt:lpstr>Тема Office</vt:lpstr>
      <vt:lpstr>Презентация PowerPoint</vt:lpstr>
      <vt:lpstr>Я знаю, что я не напрасно тружусь! Ведь я – воспитатель и этим горжусь!. </vt:lpstr>
      <vt:lpstr>Мой девиз</vt:lpstr>
      <vt:lpstr>Мое педагогическое кредо</vt:lpstr>
      <vt:lpstr>Презентация PowerPoint</vt:lpstr>
      <vt:lpstr>Раздел №1 Информационная карта  </vt:lpstr>
      <vt:lpstr>Презентация PowerPoint</vt:lpstr>
      <vt:lpstr>Презентация PowerPoint</vt:lpstr>
      <vt:lpstr>Раздел №2 Результаты  педагогической  деятельности </vt:lpstr>
      <vt:lpstr>Мы обучаемся</vt:lpstr>
      <vt:lpstr>Презентация PowerPoint</vt:lpstr>
      <vt:lpstr> Участие в конкурсе  «Воспитатель года -2022» в  ДОУ </vt:lpstr>
      <vt:lpstr> Открытое занятие по познавательному развитию (ФЭМП)  в средней группе   «Треугольник» Цель: познакомить с новой геометрической фигурой Дата проведения: 20.01.2022г.</vt:lpstr>
      <vt:lpstr>«Я воспитатель, а значит я актриса,  во мне сто  лиц, и тысяча ролей…»</vt:lpstr>
      <vt:lpstr>Презентация PowerPoint</vt:lpstr>
      <vt:lpstr>Взаимодействие с родителями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</cp:lastModifiedBy>
  <cp:revision>260</cp:revision>
  <dcterms:created xsi:type="dcterms:W3CDTF">2013-07-29T17:42:42Z</dcterms:created>
  <dcterms:modified xsi:type="dcterms:W3CDTF">2022-02-14T09:06:50Z</dcterms:modified>
</cp:coreProperties>
</file>