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5" r:id="rId10"/>
    <p:sldId id="266" r:id="rId11"/>
    <p:sldId id="267" r:id="rId12"/>
    <p:sldId id="272" r:id="rId13"/>
    <p:sldId id="271" r:id="rId14"/>
    <p:sldId id="273" r:id="rId15"/>
    <p:sldId id="274" r:id="rId16"/>
    <p:sldId id="275" r:id="rId17"/>
    <p:sldId id="270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2923" autoAdjust="0"/>
  </p:normalViewPr>
  <p:slideViewPr>
    <p:cSldViewPr>
      <p:cViewPr varScale="1">
        <p:scale>
          <a:sx n="107" d="100"/>
          <a:sy n="107" d="100"/>
        </p:scale>
        <p:origin x="135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274638"/>
            <a:ext cx="4320480" cy="560263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latin typeface="Monotype Corsiva" pitchFamily="66" charset="0"/>
              </a:rPr>
              <a:t>ПОРТФОЛИО</a:t>
            </a:r>
            <a:r>
              <a:rPr lang="ru-RU" sz="2800" b="1" i="1" dirty="0" smtClean="0">
                <a:latin typeface="Monotype Corsiva" pitchFamily="66" charset="0"/>
              </a:rPr>
              <a:t/>
            </a:r>
            <a:br>
              <a:rPr lang="ru-RU" sz="2800" b="1" i="1" dirty="0" smtClean="0">
                <a:latin typeface="Monotype Corsiva" pitchFamily="66" charset="0"/>
              </a:rPr>
            </a:br>
            <a:r>
              <a:rPr lang="ru-RU" sz="3600" b="1" i="1" dirty="0" smtClean="0">
                <a:latin typeface="Monotype Corsiva" pitchFamily="66" charset="0"/>
              </a:rPr>
              <a:t>Социального педагога</a:t>
            </a:r>
            <a:br>
              <a:rPr lang="ru-RU" sz="3600" b="1" i="1" dirty="0" smtClean="0">
                <a:latin typeface="Monotype Corsiva" pitchFamily="66" charset="0"/>
              </a:rPr>
            </a:br>
            <a:r>
              <a:rPr lang="ru-RU" sz="2800" b="1" i="1" dirty="0" smtClean="0">
                <a:latin typeface="Monotype Corsiva" pitchFamily="66" charset="0"/>
              </a:rPr>
              <a:t/>
            </a:r>
            <a:br>
              <a:rPr lang="ru-RU" sz="2800" b="1" i="1" dirty="0" smtClean="0">
                <a:latin typeface="Monotype Corsiva" pitchFamily="66" charset="0"/>
              </a:rPr>
            </a:br>
            <a:r>
              <a:rPr lang="ru-RU" sz="2800" b="1" i="1" dirty="0">
                <a:latin typeface="Monotype Corsiva" pitchFamily="66" charset="0"/>
              </a:rPr>
              <a:t/>
            </a:r>
            <a:br>
              <a:rPr lang="ru-RU" sz="2800" b="1" i="1" dirty="0">
                <a:latin typeface="Monotype Corsiva" pitchFamily="66" charset="0"/>
              </a:rPr>
            </a:br>
            <a:r>
              <a:rPr lang="ru-RU" sz="2800" b="1" i="1" dirty="0">
                <a:latin typeface="Monotype Corsiva" pitchFamily="66" charset="0"/>
              </a:rPr>
              <a:t/>
            </a:r>
            <a:br>
              <a:rPr lang="ru-RU" sz="2800" b="1" i="1" dirty="0">
                <a:latin typeface="Monotype Corsiva" pitchFamily="66" charset="0"/>
              </a:rPr>
            </a:br>
            <a:r>
              <a:rPr lang="ru-RU" b="1" i="1" dirty="0" smtClean="0">
                <a:latin typeface="Monotype Corsiva" pitchFamily="66" charset="0"/>
              </a:rPr>
              <a:t>Османовой Зухры Абубакаровны</a:t>
            </a:r>
            <a:br>
              <a:rPr lang="ru-RU" b="1" i="1" dirty="0" smtClean="0">
                <a:latin typeface="Monotype Corsiva" pitchFamily="66" charset="0"/>
              </a:rPr>
            </a:br>
            <a:r>
              <a:rPr lang="ru-RU" sz="3200" b="1" i="1" dirty="0">
                <a:latin typeface="Monotype Corsiva" pitchFamily="66" charset="0"/>
              </a:rPr>
              <a:t/>
            </a:r>
            <a:br>
              <a:rPr lang="ru-RU" sz="3200" b="1" i="1" dirty="0">
                <a:latin typeface="Monotype Corsiva" pitchFamily="66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/>
            </a:r>
            <a:br>
              <a:rPr lang="ru-RU" sz="3200" b="1" i="1" dirty="0" smtClean="0">
                <a:latin typeface="Monotype Corsiva" pitchFamily="66" charset="0"/>
              </a:rPr>
            </a:br>
            <a:r>
              <a:rPr lang="ru-RU" sz="3200" b="1" i="1" dirty="0" smtClean="0">
                <a:latin typeface="Monotype Corsiva" pitchFamily="66" charset="0"/>
              </a:rPr>
              <a:t>МБДОУ   Детский сад № 1 «ЖАЙНА»</a:t>
            </a:r>
            <a:endParaRPr lang="ru-RU" sz="3200" b="1" i="1" dirty="0">
              <a:latin typeface="Monotype Corsiva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3744416" cy="6178698"/>
          </a:xfrm>
        </p:spPr>
      </p:pic>
    </p:spTree>
    <p:extLst>
      <p:ext uri="{BB962C8B-B14F-4D97-AF65-F5344CB8AC3E}">
        <p14:creationId xmlns:p14="http://schemas.microsoft.com/office/powerpoint/2010/main" val="29538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62780"/>
            <a:ext cx="9361040" cy="70207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Monotype Corsiva" pitchFamily="66" charset="0"/>
              </a:rPr>
              <a:t>Достижения и результаты педагогической деятельности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80" y="2255503"/>
            <a:ext cx="3909120" cy="38164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5" y="2255503"/>
            <a:ext cx="407749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2" y="0"/>
            <a:ext cx="9157742" cy="686830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  <a:latin typeface="Monotype Corsiva" pitchFamily="66" charset="0"/>
              </a:rPr>
              <a:t>Достижения и результаты педагогической деятельности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" t="249" r="2327" b="1385"/>
          <a:stretch/>
        </p:blipFill>
        <p:spPr>
          <a:xfrm>
            <a:off x="5220072" y="1412776"/>
            <a:ext cx="3384376" cy="5112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" r="3508"/>
          <a:stretch/>
        </p:blipFill>
        <p:spPr>
          <a:xfrm>
            <a:off x="196517" y="1412776"/>
            <a:ext cx="4015444" cy="525658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" y="0"/>
            <a:ext cx="9157742" cy="6868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34402"/>
            <a:ext cx="3888432" cy="462540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548681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prstClr val="black"/>
                </a:solidFill>
                <a:latin typeface="Monotype Corsiva" pitchFamily="66" charset="0"/>
              </a:rPr>
              <a:t>Достижения и результаты педагогической деятельности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16" y="1934401"/>
            <a:ext cx="3648687" cy="45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0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89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  <a:t>Фотоархив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9" y="1196752"/>
            <a:ext cx="5248048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1649" r="11827" b="4659"/>
          <a:stretch/>
        </p:blipFill>
        <p:spPr>
          <a:xfrm>
            <a:off x="5354831" y="3933056"/>
            <a:ext cx="364610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16786"/>
            <a:ext cx="9433048" cy="707478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Monotype Corsiva" pitchFamily="66" charset="0"/>
              </a:rPr>
              <a:t>Фотоархив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4608512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 t="4374" r="8714" b="10313"/>
          <a:stretch/>
        </p:blipFill>
        <p:spPr>
          <a:xfrm>
            <a:off x="5353744" y="980728"/>
            <a:ext cx="3672408" cy="2376264"/>
          </a:xfrm>
          <a:prstGeom prst="rect">
            <a:avLst/>
          </a:prstGeom>
        </p:spPr>
      </p:pic>
      <p:pic>
        <p:nvPicPr>
          <p:cNvPr id="6" name="Рисунок 5" descr="F:\ЗУХРА ПДО\20190409_102620.jpg"/>
          <p:cNvPicPr/>
          <p:nvPr/>
        </p:nvPicPr>
        <p:blipFill rotWithShape="1">
          <a:blip r:embed="rId5" cstate="print"/>
          <a:srcRect l="12095"/>
          <a:stretch/>
        </p:blipFill>
        <p:spPr bwMode="auto">
          <a:xfrm>
            <a:off x="4139952" y="3872851"/>
            <a:ext cx="4186808" cy="280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37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389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  <a:t>Фотоархив</a:t>
            </a:r>
            <a:endParaRPr lang="ru-RU" dirty="0"/>
          </a:p>
        </p:txBody>
      </p:sp>
      <p:sp>
        <p:nvSpPr>
          <p:cNvPr id="3" name="AutoShape 2" descr="https://apf.mail.ru/cgi-bin/readmsg?id=16129561042035390119;0;1&amp;exif=1&amp;full=1&amp;x-email=udo-03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96752"/>
            <a:ext cx="756084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71" y="-44227"/>
            <a:ext cx="9171071" cy="687830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600" b="1" dirty="0">
                <a:solidFill>
                  <a:prstClr val="black"/>
                </a:solidFill>
                <a:latin typeface="Monotype Corsiva" pitchFamily="66" charset="0"/>
              </a:rPr>
              <a:t>Фотоархив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1" y="1990769"/>
            <a:ext cx="4104456" cy="2808312"/>
          </a:xfrm>
          <a:prstGeom prst="rect">
            <a:avLst/>
          </a:prstGeom>
        </p:spPr>
      </p:pic>
      <p:pic>
        <p:nvPicPr>
          <p:cNvPr id="5" name="Рисунок 4" descr="F:\ККККККУУУУУРБАН БАЙРАМ\20190809_094131.jpg"/>
          <p:cNvPicPr/>
          <p:nvPr/>
        </p:nvPicPr>
        <p:blipFill rotWithShape="1">
          <a:blip r:embed="rId4" cstate="print"/>
          <a:srcRect t="16628"/>
          <a:stretch/>
        </p:blipFill>
        <p:spPr bwMode="auto">
          <a:xfrm>
            <a:off x="4430208" y="1124744"/>
            <a:ext cx="450026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ККККККУУУУУРБАН БАЙРАМ\20190809_095720.jpg"/>
          <p:cNvPicPr/>
          <p:nvPr/>
        </p:nvPicPr>
        <p:blipFill rotWithShape="1">
          <a:blip r:embed="rId5" cstate="print"/>
          <a:srcRect t="5204"/>
          <a:stretch/>
        </p:blipFill>
        <p:spPr bwMode="auto">
          <a:xfrm>
            <a:off x="4430208" y="4077072"/>
            <a:ext cx="4500265" cy="262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98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8" y="-20204"/>
            <a:ext cx="9158168" cy="68686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Monotype Corsiva" panose="03010101010201010101" pitchFamily="66" charset="0"/>
              </a:rPr>
              <a:t>Взаимодействие с педагогами</a:t>
            </a:r>
            <a:r>
              <a:rPr lang="ru-RU" sz="2700" b="1" dirty="0">
                <a:latin typeface="Monotype Corsiva" panose="03010101010201010101" pitchFamily="66" charset="0"/>
              </a:rPr>
              <a:t/>
            </a:r>
            <a:br>
              <a:rPr lang="ru-RU" sz="2700" b="1" dirty="0">
                <a:latin typeface="Monotype Corsiva" panose="03010101010201010101" pitchFamily="66" charset="0"/>
              </a:rPr>
            </a:br>
            <a:r>
              <a:rPr lang="ru-RU" sz="2700" b="1" dirty="0">
                <a:latin typeface="Monotype Corsiva" panose="03010101010201010101" pitchFamily="66" charset="0"/>
              </a:rPr>
              <a:t/>
            </a:r>
            <a:br>
              <a:rPr lang="ru-RU" sz="2700" b="1" dirty="0">
                <a:latin typeface="Monotype Corsiva" panose="03010101010201010101" pitchFamily="66" charset="0"/>
              </a:rPr>
            </a:br>
            <a:endParaRPr lang="ru-RU" sz="27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14770"/>
          <a:stretch/>
        </p:blipFill>
        <p:spPr>
          <a:xfrm>
            <a:off x="3995936" y="2676652"/>
            <a:ext cx="4824536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7951" r="388"/>
          <a:stretch/>
        </p:blipFill>
        <p:spPr>
          <a:xfrm>
            <a:off x="457200" y="881579"/>
            <a:ext cx="4824536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/>
          <a:stretch/>
        </p:blipFill>
        <p:spPr>
          <a:xfrm>
            <a:off x="395536" y="3933056"/>
            <a:ext cx="3456384" cy="2499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8" t="10800" b="34600"/>
          <a:stretch/>
        </p:blipFill>
        <p:spPr>
          <a:xfrm>
            <a:off x="5425752" y="706540"/>
            <a:ext cx="339472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8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6" y="-99305"/>
            <a:ext cx="9276406" cy="695730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</a:rPr>
              <a:t>Взаимодействие с родителями</a:t>
            </a: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r="3077" b="5000"/>
          <a:stretch/>
        </p:blipFill>
        <p:spPr>
          <a:xfrm>
            <a:off x="611560" y="1628800"/>
            <a:ext cx="4248472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t="7317" r="12599" b="7317"/>
          <a:stretch/>
        </p:blipFill>
        <p:spPr>
          <a:xfrm>
            <a:off x="5004048" y="3789040"/>
            <a:ext cx="410445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1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324528" cy="69933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4536504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latin typeface="Monotype Corsiva" pitchFamily="66" charset="0"/>
              </a:rPr>
              <a:t>СПАСИБО </a:t>
            </a:r>
            <a:br>
              <a:rPr lang="ru-RU" sz="8800" b="1" dirty="0" smtClean="0">
                <a:latin typeface="Monotype Corsiva" pitchFamily="66" charset="0"/>
              </a:rPr>
            </a:br>
            <a:r>
              <a:rPr lang="ru-RU" sz="8800" b="1" dirty="0" smtClean="0">
                <a:latin typeface="Monotype Corsiva" pitchFamily="66" charset="0"/>
              </a:rPr>
              <a:t>ЗА </a:t>
            </a:r>
            <a:br>
              <a:rPr lang="ru-RU" sz="8800" b="1" dirty="0" smtClean="0">
                <a:latin typeface="Monotype Corsiva" pitchFamily="66" charset="0"/>
              </a:rPr>
            </a:br>
            <a:r>
              <a:rPr lang="ru-RU" sz="8800" b="1" dirty="0" smtClean="0">
                <a:latin typeface="Monotype Corsiva" pitchFamily="66" charset="0"/>
              </a:rPr>
              <a:t>ВНИМАНИЕ.</a:t>
            </a:r>
            <a:endParaRPr lang="ru-RU" sz="88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624736"/>
          </a:xfrm>
        </p:spPr>
        <p:txBody>
          <a:bodyPr>
            <a:noAutofit/>
          </a:bodyPr>
          <a:lstStyle/>
          <a:p>
            <a:pPr algn="l"/>
            <a:r>
              <a:rPr lang="ru-RU" sz="4000" b="1" dirty="0" smtClean="0">
                <a:latin typeface="Monotype Corsiva" pitchFamily="66" charset="0"/>
              </a:rPr>
              <a:t>                           Резюме</a:t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Ф.И.О. Османова Зухра Абубакаровна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Дата рождения: 17.08.1975.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Место рождения: Чеченская Республика, с.Герзель-Аул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Гражданство: РФ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Домашний адрес: ЧР, Гудермесский район, с.Герзель-Аул, ул. Эсмурзаева 18.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Телефон: +7929 895 27 51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en-US" sz="2800" b="1" dirty="0" smtClean="0">
                <a:latin typeface="Monotype Corsiva" pitchFamily="66" charset="0"/>
              </a:rPr>
              <a:t>E-mail</a:t>
            </a:r>
            <a:r>
              <a:rPr lang="ru-RU" sz="2800" b="1" dirty="0" smtClean="0">
                <a:latin typeface="Monotype Corsiva" pitchFamily="66" charset="0"/>
              </a:rPr>
              <a:t>:</a:t>
            </a:r>
            <a:r>
              <a:rPr lang="en-US" sz="32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osmanovazuhra2@gmail.com</a:t>
            </a:r>
            <a:r>
              <a:rPr lang="ru-RU" dirty="0"/>
              <a:t/>
            </a:r>
            <a:br>
              <a:rPr lang="ru-RU" dirty="0"/>
            </a:br>
            <a:r>
              <a:rPr lang="ru-RU" sz="2800" b="1" dirty="0" smtClean="0">
                <a:latin typeface="Monotype Corsiva" pitchFamily="66" charset="0"/>
              </a:rPr>
              <a:t>Место работы: МБДОУ  «Детский сад  №1 «</a:t>
            </a:r>
            <a:r>
              <a:rPr lang="ru-RU" sz="2800" b="1" dirty="0" err="1" smtClean="0">
                <a:latin typeface="Monotype Corsiva" pitchFamily="66" charset="0"/>
              </a:rPr>
              <a:t>Жайна</a:t>
            </a:r>
            <a:r>
              <a:rPr lang="ru-RU" sz="2800" b="1" dirty="0" smtClean="0">
                <a:latin typeface="Monotype Corsiva" pitchFamily="66" charset="0"/>
              </a:rPr>
              <a:t>» </a:t>
            </a:r>
            <a:r>
              <a:rPr lang="ru-RU" sz="2800" b="1" dirty="0" err="1" smtClean="0">
                <a:latin typeface="Monotype Corsiva" pitchFamily="66" charset="0"/>
              </a:rPr>
              <a:t>Гудермесского</a:t>
            </a:r>
            <a:r>
              <a:rPr lang="ru-RU" sz="2800" b="1" dirty="0" smtClean="0">
                <a:latin typeface="Monotype Corsiva" pitchFamily="66" charset="0"/>
              </a:rPr>
              <a:t> муниципального района».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Педагогический стаж: 14 лет</a:t>
            </a:r>
            <a:br>
              <a:rPr lang="ru-RU" sz="2800" b="1" dirty="0" smtClean="0">
                <a:latin typeface="Monotype Corsiva" pitchFamily="66" charset="0"/>
              </a:rPr>
            </a:br>
            <a:r>
              <a:rPr lang="ru-RU" sz="2800" b="1" dirty="0" smtClean="0">
                <a:latin typeface="Monotype Corsiva" pitchFamily="66" charset="0"/>
              </a:rPr>
              <a:t>Стаж работы в МБДОУ детский сад № 1 «</a:t>
            </a:r>
            <a:r>
              <a:rPr lang="ru-RU" sz="2800" b="1" dirty="0" err="1" smtClean="0">
                <a:latin typeface="Monotype Corsiva" pitchFamily="66" charset="0"/>
              </a:rPr>
              <a:t>Жайна</a:t>
            </a:r>
            <a:r>
              <a:rPr lang="ru-RU" sz="2800" b="1" dirty="0" smtClean="0">
                <a:latin typeface="Monotype Corsiva" pitchFamily="66" charset="0"/>
              </a:rPr>
              <a:t>» 1 год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7960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392" y="-243408"/>
            <a:ext cx="9468544" cy="710140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Monotype Corsiva" pitchFamily="66" charset="0"/>
              </a:rPr>
              <a:t>Педагогическое кредо</a:t>
            </a:r>
            <a:endParaRPr lang="ru-RU" b="1" i="1" dirty="0"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5576" y="1628800"/>
            <a:ext cx="7848872" cy="4752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b="1" dirty="0">
                <a:latin typeface="Monotype Corsiva" pitchFamily="66" charset="0"/>
              </a:rPr>
              <a:t>«Не посели в душе ребёнка сомнения в том, что он хуже других, а создай для него ситуацию успеха».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sz="36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611411" cy="720855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Эссе  «Профессия –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 детского сада»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908720"/>
            <a:ext cx="8507288" cy="59046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На свете есть много различных профессий,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И в каждой есть прелесть своя.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Но нет благородней нужней и чудесней,</a:t>
            </a:r>
          </a:p>
          <a:p>
            <a:pPr marL="0" indent="0" algn="just">
              <a:buNone/>
            </a:pPr>
            <a:r>
              <a:rPr lang="ru-RU" sz="16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itchFamily="18" charset="0"/>
              </a:rPr>
              <a:t>Чем та кем работаю я.</a:t>
            </a:r>
            <a:endParaRPr lang="ru-RU" sz="1600" b="1" dirty="0">
              <a:solidFill>
                <a:srgbClr val="FF0000"/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Monotype Corsiva" panose="03010101010201010101" pitchFamily="66" charset="0"/>
                <a:cs typeface="Times New Roman" pitchFamily="18" charset="0"/>
              </a:rPr>
              <a:t>     Вопрос о том, кем я стану, когда вырасту никогда не стоял передо мной. Атмосфера педагога всегда царила в нашем доме. Проверка тетрадей, разговоры о школе и воспитании детей не умолкали никогда. Отец был учителем чеченского языка и литературы. Он был не просто учителем, а человеком, влюблённым в свою профессию. И эта любовь передалась и мне. Учеба в педагогическом училище, работа в школе, а затем  по случайности я попала в детский сад. Именно там, среди малышей, я поняла, что это именно и есть мое призвание-воспитывать маленьких детишек, учить их распознавать и постигать окружающий мир. Я получаю огромное удовольствие от общения с детьми и благодарю судьбу за то, что она привела меня в детский сад.</a:t>
            </a:r>
            <a:endParaRPr lang="ru-RU" sz="1800" b="1" dirty="0"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1800" b="1" smtClean="0">
                <a:latin typeface="Monotype Corsiva" panose="03010101010201010101" pitchFamily="66" charset="0"/>
              </a:rPr>
              <a:t>   Мой </a:t>
            </a:r>
            <a:r>
              <a:rPr lang="ru-RU" sz="1800" b="1" dirty="0">
                <a:latin typeface="Monotype Corsiva" panose="03010101010201010101" pitchFamily="66" charset="0"/>
              </a:rPr>
              <a:t>папа научил меня никогда не отступать перед трудностями. Благодаря ему,  я твердо знаю, что всегда нужно идти только вперед. И если что-то не получается, то не стоит опускать руки, нужно просто набраться терпения, приложить чуть больше сил и добиться желаемого. Ведь неразрешимых проблем просто не бывает! </a:t>
            </a:r>
            <a:r>
              <a:rPr lang="ru-RU" sz="1800" b="1" dirty="0" smtClean="0">
                <a:latin typeface="Monotype Corsiva" panose="03010101010201010101" pitchFamily="66" charset="0"/>
              </a:rPr>
              <a:t>Огромное спасибо моему отцу, который привил мне эту привязанность к детям и помог мне найти профессию, ставшую для меня смыслом жизни.</a:t>
            </a:r>
            <a:endParaRPr lang="ru-RU" sz="1800" b="1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1" dirty="0" smtClean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b="1" dirty="0">
              <a:latin typeface="Monotype Corsiva" panose="03010101010201010101" pitchFamily="66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89" y="-17177"/>
            <a:ext cx="9166903" cy="68751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Образование</a:t>
            </a:r>
            <a:endParaRPr lang="ru-RU" b="1" dirty="0">
              <a:latin typeface="Monotype Corsiva" pitchFamily="66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06151428"/>
              </p:ext>
            </p:extLst>
          </p:nvPr>
        </p:nvGraphicFramePr>
        <p:xfrm>
          <a:off x="251520" y="1916832"/>
          <a:ext cx="8496944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6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557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Годы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учебы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учреждения, город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474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1992-1994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Гудермесское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педагогическое училище. г. Гудермес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1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6" y="10842"/>
            <a:ext cx="9129544" cy="6847158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8" t="13095" r="33178" b="14147"/>
          <a:stretch/>
        </p:blipFill>
        <p:spPr>
          <a:xfrm rot="6343256">
            <a:off x="5540443" y="1765794"/>
            <a:ext cx="2580130" cy="370326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6419" r="30700" b="13433"/>
          <a:stretch/>
        </p:blipFill>
        <p:spPr>
          <a:xfrm rot="3660044">
            <a:off x="1151620" y="872716"/>
            <a:ext cx="259228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24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Курсы повышения квалификации: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1600200"/>
            <a:ext cx="814724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Monotype Corsiva" pitchFamily="66" charset="0"/>
              </a:rPr>
              <a:t>«Применение ИКТ в образовании» с 8 февраля по 18 февраля 2011 г.</a:t>
            </a:r>
          </a:p>
          <a:p>
            <a:pPr marL="0" indent="0">
              <a:buNone/>
            </a:pPr>
            <a:endParaRPr lang="ru-RU" dirty="0" smtClean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dirty="0">
                <a:latin typeface="Monotype Corsiva" pitchFamily="66" charset="0"/>
              </a:rPr>
              <a:t> </a:t>
            </a:r>
            <a:r>
              <a:rPr lang="ru-RU" dirty="0" smtClean="0">
                <a:latin typeface="Monotype Corsiva" pitchFamily="66" charset="0"/>
              </a:rPr>
              <a:t>«Совершенствование деятельности методиста дошкольной образовательной организации в условиях реализации ФГОС ДО» с 16 ноября по 25 ноября 2015г.</a:t>
            </a:r>
          </a:p>
          <a:p>
            <a:pPr marL="0" indent="0">
              <a:buNone/>
            </a:pPr>
            <a:endParaRPr lang="ru-RU" dirty="0">
              <a:latin typeface="Monotype Corsiva" pitchFamily="66" charset="0"/>
            </a:endParaRPr>
          </a:p>
          <a:p>
            <a:pPr marL="0" indent="0">
              <a:buNone/>
            </a:pPr>
            <a:r>
              <a:rPr lang="ru-RU" dirty="0" smtClean="0">
                <a:latin typeface="Monotype Corsiva" pitchFamily="66" charset="0"/>
              </a:rPr>
              <a:t>«Содержание и технологии работы социального педагога»</a:t>
            </a:r>
          </a:p>
          <a:p>
            <a:pPr marL="0" indent="0">
              <a:buNone/>
            </a:pPr>
            <a:r>
              <a:rPr lang="ru-RU" dirty="0" smtClean="0">
                <a:latin typeface="Monotype Corsiva" pitchFamily="66" charset="0"/>
              </a:rPr>
              <a:t> с 7 октября по 30 октября 2019г.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6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87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583">
            <a:off x="1699574" y="3513473"/>
            <a:ext cx="483345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0329">
            <a:off x="4083898" y="745038"/>
            <a:ext cx="4680520" cy="3168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t="6200" r="21251" b="2801"/>
          <a:stretch/>
        </p:blipFill>
        <p:spPr>
          <a:xfrm rot="4611895">
            <a:off x="1156078" y="-217377"/>
            <a:ext cx="331236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5" y="0"/>
            <a:ext cx="9171067" cy="68783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Достижения и результаты педагогической деятельности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" r="2147"/>
          <a:stretch/>
        </p:blipFill>
        <p:spPr>
          <a:xfrm rot="21366463">
            <a:off x="935191" y="1576901"/>
            <a:ext cx="3384376" cy="46446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13201" r="8855" b="16799"/>
          <a:stretch/>
        </p:blipFill>
        <p:spPr>
          <a:xfrm rot="5958024">
            <a:off x="4409937" y="2419779"/>
            <a:ext cx="464460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randomBar dir="vert"/>
      </p:transition>
    </mc:Choice>
    <mc:Fallback xmlns="">
      <p:transition spd="slow" advClick="0" advTm="1000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314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Monotype Corsiva</vt:lpstr>
      <vt:lpstr>Times New Roman</vt:lpstr>
      <vt:lpstr>Тема Office</vt:lpstr>
      <vt:lpstr>ПОРТФОЛИО Социального педагога    Османовой Зухры Абубакаровны   МБДОУ   Детский сад № 1 «ЖАЙНА»</vt:lpstr>
      <vt:lpstr>                           Резюме Ф.И.О. Османова Зухра Абубакаровна Дата рождения: 17.08.1975. Место рождения: Чеченская Республика, с.Герзель-Аул Гражданство: РФ Домашний адрес: ЧР, Гудермесский район, с.Герзель-Аул, ул. Эсмурзаева 18. Телефон: +7929 895 27 51 E-mail:osmanovazuhra2@gmail.com Место работы: МБДОУ  «Детский сад  №1 «Жайна» Гудермесского муниципального района». Педагогический стаж: 14 лет Стаж работы в МБДОУ детский сад № 1 «Жайна» 1 год </vt:lpstr>
      <vt:lpstr>Педагогическое кредо</vt:lpstr>
      <vt:lpstr>Эссе  «Профессия –  детского сада»</vt:lpstr>
      <vt:lpstr>Образование</vt:lpstr>
      <vt:lpstr>Презентация PowerPoint</vt:lpstr>
      <vt:lpstr>Курсы повышения квалификации:</vt:lpstr>
      <vt:lpstr>Презентация PowerPoint</vt:lpstr>
      <vt:lpstr>Достижения и результаты педагогической деятельности</vt:lpstr>
      <vt:lpstr>Достижения и результаты педагогической деятельности</vt:lpstr>
      <vt:lpstr>Достижения и результаты педагогической деятельности</vt:lpstr>
      <vt:lpstr>Фотоархив</vt:lpstr>
      <vt:lpstr>Фотоархив</vt:lpstr>
      <vt:lpstr>Фотоархив</vt:lpstr>
      <vt:lpstr>Фотоархив</vt:lpstr>
      <vt:lpstr>Взаимодействие с педагогами  </vt:lpstr>
      <vt:lpstr>Взаимодействие с родителями</vt:lpstr>
      <vt:lpstr>СПАСИБО  ЗА 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77</cp:revision>
  <dcterms:created xsi:type="dcterms:W3CDTF">2020-12-27T16:02:08Z</dcterms:created>
  <dcterms:modified xsi:type="dcterms:W3CDTF">2021-02-15T06:34:38Z</dcterms:modified>
</cp:coreProperties>
</file>